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4.png"/><Relationship Id="rId20" Type="http://schemas.openxmlformats.org/officeDocument/2006/relationships/image" Target="../media/image5.png"/><Relationship Id="rId21" Type="http://schemas.openxmlformats.org/officeDocument/2006/relationships/image" Target="../media/image209.png"/><Relationship Id="rId22" Type="http://schemas.openxmlformats.org/officeDocument/2006/relationships/image" Target="../media/image210.png"/><Relationship Id="rId23" Type="http://schemas.openxmlformats.org/officeDocument/2006/relationships/image" Target="../media/image211.png"/><Relationship Id="rId24" Type="http://schemas.openxmlformats.org/officeDocument/2006/relationships/image" Target="../media/image212.png"/><Relationship Id="rId25" Type="http://schemas.openxmlformats.org/officeDocument/2006/relationships/image" Target="../media/image213.png"/><Relationship Id="rId26" Type="http://schemas.openxmlformats.org/officeDocument/2006/relationships/image" Target="../media/image214.png"/><Relationship Id="rId27" Type="http://schemas.openxmlformats.org/officeDocument/2006/relationships/image" Target="../media/image215.png"/><Relationship Id="rId28" Type="http://schemas.openxmlformats.org/officeDocument/2006/relationships/image" Target="../media/image216.png"/><Relationship Id="rId29" Type="http://schemas.openxmlformats.org/officeDocument/2006/relationships/image" Target="../media/image217.png"/><Relationship Id="rId30" Type="http://schemas.openxmlformats.org/officeDocument/2006/relationships/image" Target="../media/image218.png"/><Relationship Id="rId31" Type="http://schemas.openxmlformats.org/officeDocument/2006/relationships/image" Target="../media/image219.png"/><Relationship Id="rId32" Type="http://schemas.openxmlformats.org/officeDocument/2006/relationships/image" Target="../media/image220.png"/><Relationship Id="rId33" Type="http://schemas.openxmlformats.org/officeDocument/2006/relationships/image" Target="../media/image221.png"/><Relationship Id="rId34" Type="http://schemas.openxmlformats.org/officeDocument/2006/relationships/image" Target="../media/image2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Relationship Id="rId19" Type="http://schemas.openxmlformats.org/officeDocument/2006/relationships/image" Target="../media/image4.png"/><Relationship Id="rId20" Type="http://schemas.openxmlformats.org/officeDocument/2006/relationships/image" Target="../media/image5.png"/><Relationship Id="rId21" Type="http://schemas.openxmlformats.org/officeDocument/2006/relationships/image" Target="../media/image209.png"/><Relationship Id="rId22" Type="http://schemas.openxmlformats.org/officeDocument/2006/relationships/image" Target="../media/image210.png"/><Relationship Id="rId23" Type="http://schemas.openxmlformats.org/officeDocument/2006/relationships/image" Target="../media/image211.png"/><Relationship Id="rId24" Type="http://schemas.openxmlformats.org/officeDocument/2006/relationships/image" Target="../media/image212.png"/><Relationship Id="rId25" Type="http://schemas.openxmlformats.org/officeDocument/2006/relationships/image" Target="../media/image213.png"/><Relationship Id="rId26" Type="http://schemas.openxmlformats.org/officeDocument/2006/relationships/image" Target="../media/image214.png"/><Relationship Id="rId27" Type="http://schemas.openxmlformats.org/officeDocument/2006/relationships/image" Target="../media/image215.png"/><Relationship Id="rId28" Type="http://schemas.openxmlformats.org/officeDocument/2006/relationships/image" Target="../media/image216.png"/><Relationship Id="rId29" Type="http://schemas.openxmlformats.org/officeDocument/2006/relationships/image" Target="../media/image217.png"/><Relationship Id="rId30" Type="http://schemas.openxmlformats.org/officeDocument/2006/relationships/image" Target="../media/image237.png"/><Relationship Id="rId31" Type="http://schemas.openxmlformats.org/officeDocument/2006/relationships/image" Target="../media/image23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4.png"/><Relationship Id="rId20" Type="http://schemas.openxmlformats.org/officeDocument/2006/relationships/image" Target="../media/image5.png"/><Relationship Id="rId21" Type="http://schemas.openxmlformats.org/officeDocument/2006/relationships/image" Target="../media/image252.png"/><Relationship Id="rId22" Type="http://schemas.openxmlformats.org/officeDocument/2006/relationships/image" Target="../media/image253.png"/><Relationship Id="rId23" Type="http://schemas.openxmlformats.org/officeDocument/2006/relationships/image" Target="../media/image254.png"/><Relationship Id="rId24" Type="http://schemas.openxmlformats.org/officeDocument/2006/relationships/image" Target="../media/image255.png"/><Relationship Id="rId25" Type="http://schemas.openxmlformats.org/officeDocument/2006/relationships/image" Target="../media/image256.png"/><Relationship Id="rId26" Type="http://schemas.openxmlformats.org/officeDocument/2006/relationships/image" Target="../media/image257.png"/><Relationship Id="rId27" Type="http://schemas.openxmlformats.org/officeDocument/2006/relationships/image" Target="../media/image258.png"/><Relationship Id="rId28" Type="http://schemas.openxmlformats.org/officeDocument/2006/relationships/image" Target="../media/image259.png"/><Relationship Id="rId29" Type="http://schemas.openxmlformats.org/officeDocument/2006/relationships/image" Target="../media/image260.png"/><Relationship Id="rId30" Type="http://schemas.openxmlformats.org/officeDocument/2006/relationships/image" Target="../media/image261.png"/><Relationship Id="rId31" Type="http://schemas.openxmlformats.org/officeDocument/2006/relationships/image" Target="../media/image26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63.png"/><Relationship Id="rId5" Type="http://schemas.openxmlformats.org/officeDocument/2006/relationships/image" Target="../media/image10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Relationship Id="rId18" Type="http://schemas.openxmlformats.org/officeDocument/2006/relationships/image" Target="../media/image276.png"/><Relationship Id="rId19" Type="http://schemas.openxmlformats.org/officeDocument/2006/relationships/image" Target="../media/image4.png"/><Relationship Id="rId20" Type="http://schemas.openxmlformats.org/officeDocument/2006/relationships/image" Target="../media/image5.png"/><Relationship Id="rId21" Type="http://schemas.openxmlformats.org/officeDocument/2006/relationships/image" Target="../media/image277.png"/><Relationship Id="rId22" Type="http://schemas.openxmlformats.org/officeDocument/2006/relationships/image" Target="../media/image278.png"/><Relationship Id="rId23" Type="http://schemas.openxmlformats.org/officeDocument/2006/relationships/image" Target="../media/image279.png"/><Relationship Id="rId24" Type="http://schemas.openxmlformats.org/officeDocument/2006/relationships/image" Target="../media/image280.png"/><Relationship Id="rId25" Type="http://schemas.openxmlformats.org/officeDocument/2006/relationships/image" Target="../media/image28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Relationship Id="rId19" Type="http://schemas.openxmlformats.org/officeDocument/2006/relationships/image" Target="../media/image4.png"/><Relationship Id="rId20" Type="http://schemas.openxmlformats.org/officeDocument/2006/relationships/image" Target="../media/image5.png"/><Relationship Id="rId21" Type="http://schemas.openxmlformats.org/officeDocument/2006/relationships/image" Target="../media/image297.png"/><Relationship Id="rId22" Type="http://schemas.openxmlformats.org/officeDocument/2006/relationships/image" Target="../media/image298.png"/><Relationship Id="rId23" Type="http://schemas.openxmlformats.org/officeDocument/2006/relationships/image" Target="../media/image299.png"/><Relationship Id="rId24" Type="http://schemas.openxmlformats.org/officeDocument/2006/relationships/image" Target="../media/image300.png"/><Relationship Id="rId25" Type="http://schemas.openxmlformats.org/officeDocument/2006/relationships/image" Target="../media/image301.png"/><Relationship Id="rId26" Type="http://schemas.openxmlformats.org/officeDocument/2006/relationships/image" Target="../media/image30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Relationship Id="rId18" Type="http://schemas.openxmlformats.org/officeDocument/2006/relationships/image" Target="../media/image317.png"/><Relationship Id="rId19" Type="http://schemas.openxmlformats.org/officeDocument/2006/relationships/image" Target="../media/image4.png"/><Relationship Id="rId20" Type="http://schemas.openxmlformats.org/officeDocument/2006/relationships/image" Target="../media/image5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34.png"/><Relationship Id="rId18" Type="http://schemas.openxmlformats.org/officeDocument/2006/relationships/image" Target="../media/image4.png"/><Relationship Id="rId19" Type="http://schemas.openxmlformats.org/officeDocument/2006/relationships/image" Target="../media/image335.png"/><Relationship Id="rId20" Type="http://schemas.openxmlformats.org/officeDocument/2006/relationships/image" Target="../media/image336.png"/><Relationship Id="rId21" Type="http://schemas.openxmlformats.org/officeDocument/2006/relationships/image" Target="../media/image337.png"/><Relationship Id="rId22" Type="http://schemas.openxmlformats.org/officeDocument/2006/relationships/image" Target="../media/image338.png"/><Relationship Id="rId23" Type="http://schemas.openxmlformats.org/officeDocument/2006/relationships/image" Target="../media/image339.png"/><Relationship Id="rId24" Type="http://schemas.openxmlformats.org/officeDocument/2006/relationships/image" Target="../media/image340.png"/><Relationship Id="rId25" Type="http://schemas.openxmlformats.org/officeDocument/2006/relationships/image" Target="../media/image341.png"/><Relationship Id="rId26" Type="http://schemas.openxmlformats.org/officeDocument/2006/relationships/image" Target="../media/image5.png"/><Relationship Id="rId27" Type="http://schemas.openxmlformats.org/officeDocument/2006/relationships/image" Target="../media/image342.png"/><Relationship Id="rId28" Type="http://schemas.openxmlformats.org/officeDocument/2006/relationships/image" Target="../media/image343.png"/><Relationship Id="rId29" Type="http://schemas.openxmlformats.org/officeDocument/2006/relationships/image" Target="../media/image344.png"/><Relationship Id="rId30" Type="http://schemas.openxmlformats.org/officeDocument/2006/relationships/image" Target="../media/image345.png"/><Relationship Id="rId31" Type="http://schemas.openxmlformats.org/officeDocument/2006/relationships/image" Target="../media/image346.png"/><Relationship Id="rId32" Type="http://schemas.openxmlformats.org/officeDocument/2006/relationships/image" Target="../media/image347.png"/><Relationship Id="rId33" Type="http://schemas.openxmlformats.org/officeDocument/2006/relationships/image" Target="../media/image348.png"/><Relationship Id="rId34" Type="http://schemas.openxmlformats.org/officeDocument/2006/relationships/image" Target="../media/image349.png"/><Relationship Id="rId35" Type="http://schemas.openxmlformats.org/officeDocument/2006/relationships/image" Target="../media/image350.png"/><Relationship Id="rId36" Type="http://schemas.openxmlformats.org/officeDocument/2006/relationships/image" Target="../media/image351.png"/><Relationship Id="rId37" Type="http://schemas.openxmlformats.org/officeDocument/2006/relationships/image" Target="../media/image352.png"/><Relationship Id="rId38" Type="http://schemas.openxmlformats.org/officeDocument/2006/relationships/image" Target="../media/image353.png"/><Relationship Id="rId39" Type="http://schemas.openxmlformats.org/officeDocument/2006/relationships/image" Target="../media/image354.png"/><Relationship Id="rId40" Type="http://schemas.openxmlformats.org/officeDocument/2006/relationships/image" Target="../media/image355.png"/><Relationship Id="rId41" Type="http://schemas.openxmlformats.org/officeDocument/2006/relationships/image" Target="../media/image356.png"/><Relationship Id="rId42" Type="http://schemas.openxmlformats.org/officeDocument/2006/relationships/image" Target="../media/image357.png"/><Relationship Id="rId43" Type="http://schemas.openxmlformats.org/officeDocument/2006/relationships/image" Target="../media/image358.png"/><Relationship Id="rId44" Type="http://schemas.openxmlformats.org/officeDocument/2006/relationships/image" Target="../media/image359.png"/><Relationship Id="rId45" Type="http://schemas.openxmlformats.org/officeDocument/2006/relationships/image" Target="../media/image360.png"/><Relationship Id="rId46" Type="http://schemas.openxmlformats.org/officeDocument/2006/relationships/image" Target="../media/image361.png"/><Relationship Id="rId47" Type="http://schemas.openxmlformats.org/officeDocument/2006/relationships/image" Target="../media/image362.png"/><Relationship Id="rId48" Type="http://schemas.openxmlformats.org/officeDocument/2006/relationships/image" Target="../media/image363.png"/><Relationship Id="rId49" Type="http://schemas.openxmlformats.org/officeDocument/2006/relationships/image" Target="../media/image364.png"/><Relationship Id="rId50" Type="http://schemas.openxmlformats.org/officeDocument/2006/relationships/image" Target="../media/image365.png"/><Relationship Id="rId51" Type="http://schemas.openxmlformats.org/officeDocument/2006/relationships/image" Target="../media/image366.png"/><Relationship Id="rId52" Type="http://schemas.openxmlformats.org/officeDocument/2006/relationships/image" Target="../media/image367.png"/><Relationship Id="rId53" Type="http://schemas.openxmlformats.org/officeDocument/2006/relationships/image" Target="../media/image368.png"/><Relationship Id="rId54" Type="http://schemas.openxmlformats.org/officeDocument/2006/relationships/image" Target="../media/image369.png"/><Relationship Id="rId55" Type="http://schemas.openxmlformats.org/officeDocument/2006/relationships/image" Target="../media/image370.png"/><Relationship Id="rId56" Type="http://schemas.openxmlformats.org/officeDocument/2006/relationships/image" Target="../media/image371.png"/><Relationship Id="rId57" Type="http://schemas.openxmlformats.org/officeDocument/2006/relationships/image" Target="../media/image372.png"/><Relationship Id="rId58" Type="http://schemas.openxmlformats.org/officeDocument/2006/relationships/image" Target="../media/image373.png"/><Relationship Id="rId59" Type="http://schemas.openxmlformats.org/officeDocument/2006/relationships/image" Target="../media/image374.png"/><Relationship Id="rId60" Type="http://schemas.openxmlformats.org/officeDocument/2006/relationships/image" Target="../media/image375.png"/><Relationship Id="rId61" Type="http://schemas.openxmlformats.org/officeDocument/2006/relationships/image" Target="../media/image376.png"/><Relationship Id="rId62" Type="http://schemas.openxmlformats.org/officeDocument/2006/relationships/image" Target="../media/image377.png"/><Relationship Id="rId63" Type="http://schemas.openxmlformats.org/officeDocument/2006/relationships/image" Target="../media/image378.png"/><Relationship Id="rId64" Type="http://schemas.openxmlformats.org/officeDocument/2006/relationships/image" Target="../media/image379.png"/><Relationship Id="rId65" Type="http://schemas.openxmlformats.org/officeDocument/2006/relationships/image" Target="../media/image380.png"/><Relationship Id="rId66" Type="http://schemas.openxmlformats.org/officeDocument/2006/relationships/image" Target="../media/image381.png"/><Relationship Id="rId67" Type="http://schemas.openxmlformats.org/officeDocument/2006/relationships/image" Target="../media/image382.png"/><Relationship Id="rId68" Type="http://schemas.openxmlformats.org/officeDocument/2006/relationships/image" Target="../media/image383.png"/><Relationship Id="rId69" Type="http://schemas.openxmlformats.org/officeDocument/2006/relationships/image" Target="../media/image384.png"/><Relationship Id="rId70" Type="http://schemas.openxmlformats.org/officeDocument/2006/relationships/image" Target="../media/image385.png"/><Relationship Id="rId71" Type="http://schemas.openxmlformats.org/officeDocument/2006/relationships/image" Target="../media/image386.png"/><Relationship Id="rId72" Type="http://schemas.openxmlformats.org/officeDocument/2006/relationships/image" Target="../media/image387.png"/><Relationship Id="rId73" Type="http://schemas.openxmlformats.org/officeDocument/2006/relationships/image" Target="../media/image388.png"/><Relationship Id="rId74" Type="http://schemas.openxmlformats.org/officeDocument/2006/relationships/image" Target="../media/image389.png"/><Relationship Id="rId75" Type="http://schemas.openxmlformats.org/officeDocument/2006/relationships/image" Target="../media/image390.png"/><Relationship Id="rId76" Type="http://schemas.openxmlformats.org/officeDocument/2006/relationships/image" Target="../media/image391.png"/><Relationship Id="rId77" Type="http://schemas.openxmlformats.org/officeDocument/2006/relationships/image" Target="../media/image392.png"/><Relationship Id="rId78" Type="http://schemas.openxmlformats.org/officeDocument/2006/relationships/image" Target="../media/image393.png"/><Relationship Id="rId79" Type="http://schemas.openxmlformats.org/officeDocument/2006/relationships/image" Target="../media/image394.png"/><Relationship Id="rId80" Type="http://schemas.openxmlformats.org/officeDocument/2006/relationships/image" Target="../media/image395.png"/><Relationship Id="rId81" Type="http://schemas.openxmlformats.org/officeDocument/2006/relationships/image" Target="../media/image396.png"/><Relationship Id="rId82" Type="http://schemas.openxmlformats.org/officeDocument/2006/relationships/image" Target="../media/image397.png"/><Relationship Id="rId83" Type="http://schemas.openxmlformats.org/officeDocument/2006/relationships/image" Target="../media/image398.png"/><Relationship Id="rId84" Type="http://schemas.openxmlformats.org/officeDocument/2006/relationships/image" Target="../media/image399.png"/><Relationship Id="rId85" Type="http://schemas.openxmlformats.org/officeDocument/2006/relationships/image" Target="../media/image400.png"/><Relationship Id="rId86" Type="http://schemas.openxmlformats.org/officeDocument/2006/relationships/image" Target="../media/image401.png"/><Relationship Id="rId87" Type="http://schemas.openxmlformats.org/officeDocument/2006/relationships/image" Target="../media/image402.png"/><Relationship Id="rId88" Type="http://schemas.openxmlformats.org/officeDocument/2006/relationships/image" Target="../media/image403.png"/><Relationship Id="rId89" Type="http://schemas.openxmlformats.org/officeDocument/2006/relationships/image" Target="../media/image404.png"/><Relationship Id="rId90" Type="http://schemas.openxmlformats.org/officeDocument/2006/relationships/image" Target="../media/image405.png"/><Relationship Id="rId91" Type="http://schemas.openxmlformats.org/officeDocument/2006/relationships/image" Target="../media/image406.png"/><Relationship Id="rId92" Type="http://schemas.openxmlformats.org/officeDocument/2006/relationships/image" Target="../media/image407.png"/><Relationship Id="rId93" Type="http://schemas.openxmlformats.org/officeDocument/2006/relationships/image" Target="../media/image408.png"/><Relationship Id="rId94" Type="http://schemas.openxmlformats.org/officeDocument/2006/relationships/image" Target="../media/image409.png"/><Relationship Id="rId95" Type="http://schemas.openxmlformats.org/officeDocument/2006/relationships/image" Target="../media/image410.png"/><Relationship Id="rId96" Type="http://schemas.openxmlformats.org/officeDocument/2006/relationships/image" Target="../media/image411.png"/><Relationship Id="rId97" Type="http://schemas.openxmlformats.org/officeDocument/2006/relationships/image" Target="../media/image412.png"/><Relationship Id="rId98" Type="http://schemas.openxmlformats.org/officeDocument/2006/relationships/image" Target="../media/image413.png"/><Relationship Id="rId99" Type="http://schemas.openxmlformats.org/officeDocument/2006/relationships/image" Target="../media/image414.png"/><Relationship Id="rId100" Type="http://schemas.openxmlformats.org/officeDocument/2006/relationships/image" Target="../media/image415.png"/><Relationship Id="rId101" Type="http://schemas.openxmlformats.org/officeDocument/2006/relationships/image" Target="../media/image416.png"/><Relationship Id="rId102" Type="http://schemas.openxmlformats.org/officeDocument/2006/relationships/image" Target="../media/image417.png"/><Relationship Id="rId103" Type="http://schemas.openxmlformats.org/officeDocument/2006/relationships/image" Target="../media/image418.png"/><Relationship Id="rId104" Type="http://schemas.openxmlformats.org/officeDocument/2006/relationships/image" Target="../media/image419.png"/><Relationship Id="rId105" Type="http://schemas.openxmlformats.org/officeDocument/2006/relationships/image" Target="../media/image420.png"/><Relationship Id="rId106" Type="http://schemas.openxmlformats.org/officeDocument/2006/relationships/image" Target="../media/image421.png"/><Relationship Id="rId107" Type="http://schemas.openxmlformats.org/officeDocument/2006/relationships/image" Target="../media/image422.png"/><Relationship Id="rId108" Type="http://schemas.openxmlformats.org/officeDocument/2006/relationships/image" Target="../media/image423.png"/><Relationship Id="rId109" Type="http://schemas.openxmlformats.org/officeDocument/2006/relationships/image" Target="../media/image424.png"/><Relationship Id="rId110" Type="http://schemas.openxmlformats.org/officeDocument/2006/relationships/image" Target="../media/image425.png"/><Relationship Id="rId111" Type="http://schemas.openxmlformats.org/officeDocument/2006/relationships/image" Target="../media/image426.png"/><Relationship Id="rId112" Type="http://schemas.openxmlformats.org/officeDocument/2006/relationships/image" Target="../media/image427.png"/><Relationship Id="rId113" Type="http://schemas.openxmlformats.org/officeDocument/2006/relationships/image" Target="../media/image428.png"/><Relationship Id="rId114" Type="http://schemas.openxmlformats.org/officeDocument/2006/relationships/image" Target="../media/image429.png"/><Relationship Id="rId115" Type="http://schemas.openxmlformats.org/officeDocument/2006/relationships/image" Target="../media/image430.png"/><Relationship Id="rId116" Type="http://schemas.openxmlformats.org/officeDocument/2006/relationships/image" Target="../media/image431.png"/><Relationship Id="rId117" Type="http://schemas.openxmlformats.org/officeDocument/2006/relationships/image" Target="../media/image432.png"/><Relationship Id="rId118" Type="http://schemas.openxmlformats.org/officeDocument/2006/relationships/image" Target="../media/image433.png"/><Relationship Id="rId119" Type="http://schemas.openxmlformats.org/officeDocument/2006/relationships/image" Target="../media/image434.png"/><Relationship Id="rId120" Type="http://schemas.openxmlformats.org/officeDocument/2006/relationships/image" Target="../media/image435.png"/><Relationship Id="rId121" Type="http://schemas.openxmlformats.org/officeDocument/2006/relationships/image" Target="../media/image436.png"/><Relationship Id="rId122" Type="http://schemas.openxmlformats.org/officeDocument/2006/relationships/image" Target="../media/image437.png"/><Relationship Id="rId123" Type="http://schemas.openxmlformats.org/officeDocument/2006/relationships/image" Target="../media/image438.png"/><Relationship Id="rId124" Type="http://schemas.openxmlformats.org/officeDocument/2006/relationships/image" Target="../media/image439.png"/><Relationship Id="rId125" Type="http://schemas.openxmlformats.org/officeDocument/2006/relationships/image" Target="../media/image440.png"/><Relationship Id="rId126" Type="http://schemas.openxmlformats.org/officeDocument/2006/relationships/image" Target="../media/image441.png"/><Relationship Id="rId127" Type="http://schemas.openxmlformats.org/officeDocument/2006/relationships/image" Target="../media/image442.png"/><Relationship Id="rId128" Type="http://schemas.openxmlformats.org/officeDocument/2006/relationships/image" Target="../media/image443.png"/><Relationship Id="rId129" Type="http://schemas.openxmlformats.org/officeDocument/2006/relationships/image" Target="../media/image444.png"/><Relationship Id="rId130" Type="http://schemas.openxmlformats.org/officeDocument/2006/relationships/image" Target="../media/image445.png"/><Relationship Id="rId131" Type="http://schemas.openxmlformats.org/officeDocument/2006/relationships/image" Target="../media/image446.png"/><Relationship Id="rId132" Type="http://schemas.openxmlformats.org/officeDocument/2006/relationships/image" Target="../media/image447.png"/><Relationship Id="rId133" Type="http://schemas.openxmlformats.org/officeDocument/2006/relationships/image" Target="../media/image448.png"/><Relationship Id="rId134" Type="http://schemas.openxmlformats.org/officeDocument/2006/relationships/image" Target="../media/image449.png"/><Relationship Id="rId135" Type="http://schemas.openxmlformats.org/officeDocument/2006/relationships/image" Target="../media/image450.png"/><Relationship Id="rId136" Type="http://schemas.openxmlformats.org/officeDocument/2006/relationships/image" Target="../media/image451.png"/><Relationship Id="rId137" Type="http://schemas.openxmlformats.org/officeDocument/2006/relationships/image" Target="../media/image452.png"/><Relationship Id="rId138" Type="http://schemas.openxmlformats.org/officeDocument/2006/relationships/image" Target="../media/image453.png"/><Relationship Id="rId139" Type="http://schemas.openxmlformats.org/officeDocument/2006/relationships/image" Target="../media/image454.png"/><Relationship Id="rId140" Type="http://schemas.openxmlformats.org/officeDocument/2006/relationships/image" Target="../media/image455.png"/><Relationship Id="rId141" Type="http://schemas.openxmlformats.org/officeDocument/2006/relationships/image" Target="../media/image456.png"/><Relationship Id="rId142" Type="http://schemas.openxmlformats.org/officeDocument/2006/relationships/image" Target="../media/image457.png"/><Relationship Id="rId143" Type="http://schemas.openxmlformats.org/officeDocument/2006/relationships/image" Target="../media/image458.png"/><Relationship Id="rId144" Type="http://schemas.openxmlformats.org/officeDocument/2006/relationships/image" Target="../media/image459.png"/><Relationship Id="rId145" Type="http://schemas.openxmlformats.org/officeDocument/2006/relationships/image" Target="../media/image460.png"/><Relationship Id="rId146" Type="http://schemas.openxmlformats.org/officeDocument/2006/relationships/image" Target="../media/image461.png"/><Relationship Id="rId147" Type="http://schemas.openxmlformats.org/officeDocument/2006/relationships/image" Target="../media/image462.png"/><Relationship Id="rId148" Type="http://schemas.openxmlformats.org/officeDocument/2006/relationships/image" Target="../media/image463.png"/><Relationship Id="rId149" Type="http://schemas.openxmlformats.org/officeDocument/2006/relationships/image" Target="../media/image464.png"/><Relationship Id="rId150" Type="http://schemas.openxmlformats.org/officeDocument/2006/relationships/image" Target="../media/image465.png"/><Relationship Id="rId151" Type="http://schemas.openxmlformats.org/officeDocument/2006/relationships/image" Target="../media/image466.png"/><Relationship Id="rId152" Type="http://schemas.openxmlformats.org/officeDocument/2006/relationships/image" Target="../media/image467.png"/><Relationship Id="rId153" Type="http://schemas.openxmlformats.org/officeDocument/2006/relationships/image" Target="../media/image468.png"/><Relationship Id="rId154" Type="http://schemas.openxmlformats.org/officeDocument/2006/relationships/image" Target="../media/image469.png"/><Relationship Id="rId155" Type="http://schemas.openxmlformats.org/officeDocument/2006/relationships/image" Target="../media/image470.png"/><Relationship Id="rId156" Type="http://schemas.openxmlformats.org/officeDocument/2006/relationships/image" Target="../media/image471.png"/><Relationship Id="rId157" Type="http://schemas.openxmlformats.org/officeDocument/2006/relationships/image" Target="../media/image472.png"/><Relationship Id="rId158" Type="http://schemas.openxmlformats.org/officeDocument/2006/relationships/image" Target="../media/image473.png"/><Relationship Id="rId159" Type="http://schemas.openxmlformats.org/officeDocument/2006/relationships/image" Target="../media/image474.png"/><Relationship Id="rId160" Type="http://schemas.openxmlformats.org/officeDocument/2006/relationships/image" Target="../media/image475.png"/><Relationship Id="rId161" Type="http://schemas.openxmlformats.org/officeDocument/2006/relationships/image" Target="../media/image476.png"/><Relationship Id="rId162" Type="http://schemas.openxmlformats.org/officeDocument/2006/relationships/image" Target="../media/image477.png"/><Relationship Id="rId163" Type="http://schemas.openxmlformats.org/officeDocument/2006/relationships/image" Target="../media/image478.png"/><Relationship Id="rId164" Type="http://schemas.openxmlformats.org/officeDocument/2006/relationships/image" Target="../media/image479.png"/><Relationship Id="rId165" Type="http://schemas.openxmlformats.org/officeDocument/2006/relationships/image" Target="../media/image480.png"/><Relationship Id="rId166" Type="http://schemas.openxmlformats.org/officeDocument/2006/relationships/image" Target="../media/image481.png"/><Relationship Id="rId167" Type="http://schemas.openxmlformats.org/officeDocument/2006/relationships/image" Target="../media/image482.png"/><Relationship Id="rId168" Type="http://schemas.openxmlformats.org/officeDocument/2006/relationships/image" Target="../media/image483.png"/><Relationship Id="rId169" Type="http://schemas.openxmlformats.org/officeDocument/2006/relationships/image" Target="../media/image484.png"/><Relationship Id="rId170" Type="http://schemas.openxmlformats.org/officeDocument/2006/relationships/image" Target="../media/image485.png"/><Relationship Id="rId171" Type="http://schemas.openxmlformats.org/officeDocument/2006/relationships/image" Target="../media/image486.png"/><Relationship Id="rId172" Type="http://schemas.openxmlformats.org/officeDocument/2006/relationships/image" Target="../media/image487.png"/><Relationship Id="rId173" Type="http://schemas.openxmlformats.org/officeDocument/2006/relationships/image" Target="../media/image488.png"/><Relationship Id="rId174" Type="http://schemas.openxmlformats.org/officeDocument/2006/relationships/image" Target="../media/image489.png"/><Relationship Id="rId175" Type="http://schemas.openxmlformats.org/officeDocument/2006/relationships/image" Target="../media/image490.png"/><Relationship Id="rId176" Type="http://schemas.openxmlformats.org/officeDocument/2006/relationships/image" Target="../media/image491.png"/><Relationship Id="rId177" Type="http://schemas.openxmlformats.org/officeDocument/2006/relationships/image" Target="../media/image492.png"/><Relationship Id="rId178" Type="http://schemas.openxmlformats.org/officeDocument/2006/relationships/image" Target="../media/image493.png"/><Relationship Id="rId179" Type="http://schemas.openxmlformats.org/officeDocument/2006/relationships/image" Target="../media/image494.png"/><Relationship Id="rId180" Type="http://schemas.openxmlformats.org/officeDocument/2006/relationships/image" Target="../media/image495.png"/><Relationship Id="rId181" Type="http://schemas.openxmlformats.org/officeDocument/2006/relationships/image" Target="../media/image496.png"/><Relationship Id="rId182" Type="http://schemas.openxmlformats.org/officeDocument/2006/relationships/image" Target="../media/image497.png"/><Relationship Id="rId183" Type="http://schemas.openxmlformats.org/officeDocument/2006/relationships/image" Target="../media/image498.png"/><Relationship Id="rId184" Type="http://schemas.openxmlformats.org/officeDocument/2006/relationships/image" Target="../media/image499.png"/><Relationship Id="rId185" Type="http://schemas.openxmlformats.org/officeDocument/2006/relationships/image" Target="../media/image500.png"/><Relationship Id="rId186" Type="http://schemas.openxmlformats.org/officeDocument/2006/relationships/image" Target="../media/image501.png"/><Relationship Id="rId187" Type="http://schemas.openxmlformats.org/officeDocument/2006/relationships/image" Target="../media/image502.png"/><Relationship Id="rId188" Type="http://schemas.openxmlformats.org/officeDocument/2006/relationships/image" Target="../media/image503.png"/><Relationship Id="rId189" Type="http://schemas.openxmlformats.org/officeDocument/2006/relationships/image" Target="../media/image504.png"/><Relationship Id="rId190" Type="http://schemas.openxmlformats.org/officeDocument/2006/relationships/image" Target="../media/image505.png"/><Relationship Id="rId191" Type="http://schemas.openxmlformats.org/officeDocument/2006/relationships/image" Target="../media/image506.png"/><Relationship Id="rId192" Type="http://schemas.openxmlformats.org/officeDocument/2006/relationships/image" Target="../media/image507.png"/><Relationship Id="rId193" Type="http://schemas.openxmlformats.org/officeDocument/2006/relationships/image" Target="../media/image508.png"/><Relationship Id="rId194" Type="http://schemas.openxmlformats.org/officeDocument/2006/relationships/image" Target="../media/image509.png"/><Relationship Id="rId195" Type="http://schemas.openxmlformats.org/officeDocument/2006/relationships/image" Target="../media/image510.png"/><Relationship Id="rId196" Type="http://schemas.openxmlformats.org/officeDocument/2006/relationships/image" Target="../media/image511.png"/><Relationship Id="rId197" Type="http://schemas.openxmlformats.org/officeDocument/2006/relationships/image" Target="../media/image512.png"/><Relationship Id="rId198" Type="http://schemas.openxmlformats.org/officeDocument/2006/relationships/image" Target="../media/image513.png"/><Relationship Id="rId199" Type="http://schemas.openxmlformats.org/officeDocument/2006/relationships/image" Target="../media/image514.png"/><Relationship Id="rId200" Type="http://schemas.openxmlformats.org/officeDocument/2006/relationships/image" Target="../media/image515.png"/><Relationship Id="rId201" Type="http://schemas.openxmlformats.org/officeDocument/2006/relationships/image" Target="../media/image516.png"/><Relationship Id="rId202" Type="http://schemas.openxmlformats.org/officeDocument/2006/relationships/image" Target="../media/image517.png"/><Relationship Id="rId203" Type="http://schemas.openxmlformats.org/officeDocument/2006/relationships/image" Target="../media/image518.png"/><Relationship Id="rId204" Type="http://schemas.openxmlformats.org/officeDocument/2006/relationships/image" Target="../media/image519.png"/><Relationship Id="rId205" Type="http://schemas.openxmlformats.org/officeDocument/2006/relationships/image" Target="../media/image520.png"/><Relationship Id="rId206" Type="http://schemas.openxmlformats.org/officeDocument/2006/relationships/image" Target="../media/image521.png"/><Relationship Id="rId207" Type="http://schemas.openxmlformats.org/officeDocument/2006/relationships/image" Target="../media/image522.png"/><Relationship Id="rId208" Type="http://schemas.openxmlformats.org/officeDocument/2006/relationships/image" Target="../media/image523.png"/><Relationship Id="rId209" Type="http://schemas.openxmlformats.org/officeDocument/2006/relationships/image" Target="../media/image524.png"/><Relationship Id="rId210" Type="http://schemas.openxmlformats.org/officeDocument/2006/relationships/image" Target="../media/image525.png"/><Relationship Id="rId211" Type="http://schemas.openxmlformats.org/officeDocument/2006/relationships/image" Target="../media/image526.png"/><Relationship Id="rId212" Type="http://schemas.openxmlformats.org/officeDocument/2006/relationships/image" Target="../media/image527.png"/><Relationship Id="rId213" Type="http://schemas.openxmlformats.org/officeDocument/2006/relationships/image" Target="../media/image528.png"/><Relationship Id="rId214" Type="http://schemas.openxmlformats.org/officeDocument/2006/relationships/image" Target="../media/image529.png"/><Relationship Id="rId215" Type="http://schemas.openxmlformats.org/officeDocument/2006/relationships/image" Target="../media/image530.png"/><Relationship Id="rId216" Type="http://schemas.openxmlformats.org/officeDocument/2006/relationships/image" Target="../media/image531.png"/><Relationship Id="rId217" Type="http://schemas.openxmlformats.org/officeDocument/2006/relationships/image" Target="../media/image532.png"/><Relationship Id="rId218" Type="http://schemas.openxmlformats.org/officeDocument/2006/relationships/image" Target="../media/image533.png"/><Relationship Id="rId219" Type="http://schemas.openxmlformats.org/officeDocument/2006/relationships/image" Target="../media/image534.png"/><Relationship Id="rId220" Type="http://schemas.openxmlformats.org/officeDocument/2006/relationships/image" Target="../media/image535.png"/><Relationship Id="rId221" Type="http://schemas.openxmlformats.org/officeDocument/2006/relationships/image" Target="../media/image536.png"/><Relationship Id="rId222" Type="http://schemas.openxmlformats.org/officeDocument/2006/relationships/image" Target="../media/image537.png"/><Relationship Id="rId223" Type="http://schemas.openxmlformats.org/officeDocument/2006/relationships/image" Target="../media/image538.png"/><Relationship Id="rId224" Type="http://schemas.openxmlformats.org/officeDocument/2006/relationships/image" Target="../media/image539.png"/><Relationship Id="rId225" Type="http://schemas.openxmlformats.org/officeDocument/2006/relationships/image" Target="../media/image540.png"/><Relationship Id="rId226" Type="http://schemas.openxmlformats.org/officeDocument/2006/relationships/image" Target="../media/image541.png"/><Relationship Id="rId227" Type="http://schemas.openxmlformats.org/officeDocument/2006/relationships/image" Target="../media/image542.png"/><Relationship Id="rId228" Type="http://schemas.openxmlformats.org/officeDocument/2006/relationships/image" Target="../media/image543.png"/><Relationship Id="rId229" Type="http://schemas.openxmlformats.org/officeDocument/2006/relationships/image" Target="../media/image544.png"/><Relationship Id="rId230" Type="http://schemas.openxmlformats.org/officeDocument/2006/relationships/image" Target="../media/image545.png"/><Relationship Id="rId231" Type="http://schemas.openxmlformats.org/officeDocument/2006/relationships/image" Target="../media/image546.png"/><Relationship Id="rId232" Type="http://schemas.openxmlformats.org/officeDocument/2006/relationships/image" Target="../media/image547.png"/><Relationship Id="rId233" Type="http://schemas.openxmlformats.org/officeDocument/2006/relationships/image" Target="../media/image548.png"/><Relationship Id="rId234" Type="http://schemas.openxmlformats.org/officeDocument/2006/relationships/image" Target="../media/image549.png"/><Relationship Id="rId235" Type="http://schemas.openxmlformats.org/officeDocument/2006/relationships/image" Target="../media/image550.png"/><Relationship Id="rId236" Type="http://schemas.openxmlformats.org/officeDocument/2006/relationships/image" Target="../media/image551.png"/><Relationship Id="rId237" Type="http://schemas.openxmlformats.org/officeDocument/2006/relationships/image" Target="../media/image552.png"/><Relationship Id="rId238" Type="http://schemas.openxmlformats.org/officeDocument/2006/relationships/image" Target="../media/image553.png"/><Relationship Id="rId239" Type="http://schemas.openxmlformats.org/officeDocument/2006/relationships/image" Target="../media/image554.png"/><Relationship Id="rId240" Type="http://schemas.openxmlformats.org/officeDocument/2006/relationships/image" Target="../media/image555.png"/><Relationship Id="rId241" Type="http://schemas.openxmlformats.org/officeDocument/2006/relationships/image" Target="../media/image556.png"/><Relationship Id="rId242" Type="http://schemas.openxmlformats.org/officeDocument/2006/relationships/image" Target="../media/image557.png"/><Relationship Id="rId243" Type="http://schemas.openxmlformats.org/officeDocument/2006/relationships/image" Target="../media/image558.png"/><Relationship Id="rId244" Type="http://schemas.openxmlformats.org/officeDocument/2006/relationships/image" Target="../media/image559.png"/><Relationship Id="rId245" Type="http://schemas.openxmlformats.org/officeDocument/2006/relationships/image" Target="../media/image560.png"/><Relationship Id="rId246" Type="http://schemas.openxmlformats.org/officeDocument/2006/relationships/image" Target="../media/image561.png"/><Relationship Id="rId247" Type="http://schemas.openxmlformats.org/officeDocument/2006/relationships/image" Target="../media/image562.png"/><Relationship Id="rId248" Type="http://schemas.openxmlformats.org/officeDocument/2006/relationships/image" Target="../media/image563.png"/><Relationship Id="rId249" Type="http://schemas.openxmlformats.org/officeDocument/2006/relationships/image" Target="../media/image564.png"/><Relationship Id="rId250" Type="http://schemas.openxmlformats.org/officeDocument/2006/relationships/image" Target="../media/image565.png"/><Relationship Id="rId251" Type="http://schemas.openxmlformats.org/officeDocument/2006/relationships/image" Target="../media/image566.png"/><Relationship Id="rId252" Type="http://schemas.openxmlformats.org/officeDocument/2006/relationships/image" Target="../media/image567.png"/><Relationship Id="rId253" Type="http://schemas.openxmlformats.org/officeDocument/2006/relationships/image" Target="../media/image568.png"/><Relationship Id="rId254" Type="http://schemas.openxmlformats.org/officeDocument/2006/relationships/image" Target="../media/image569.png"/><Relationship Id="rId255" Type="http://schemas.openxmlformats.org/officeDocument/2006/relationships/image" Target="../media/image570.png"/><Relationship Id="rId256" Type="http://schemas.openxmlformats.org/officeDocument/2006/relationships/image" Target="../media/image571.png"/><Relationship Id="rId257" Type="http://schemas.openxmlformats.org/officeDocument/2006/relationships/image" Target="../media/image572.png"/><Relationship Id="rId258" Type="http://schemas.openxmlformats.org/officeDocument/2006/relationships/image" Target="../media/image573.png"/><Relationship Id="rId259" Type="http://schemas.openxmlformats.org/officeDocument/2006/relationships/image" Target="../media/image574.png"/><Relationship Id="rId260" Type="http://schemas.openxmlformats.org/officeDocument/2006/relationships/image" Target="../media/image575.png"/><Relationship Id="rId261" Type="http://schemas.openxmlformats.org/officeDocument/2006/relationships/image" Target="../media/image576.png"/><Relationship Id="rId262" Type="http://schemas.openxmlformats.org/officeDocument/2006/relationships/image" Target="../media/image577.png"/><Relationship Id="rId263" Type="http://schemas.openxmlformats.org/officeDocument/2006/relationships/image" Target="../media/image578.png"/><Relationship Id="rId264" Type="http://schemas.openxmlformats.org/officeDocument/2006/relationships/image" Target="../media/image579.png"/><Relationship Id="rId265" Type="http://schemas.openxmlformats.org/officeDocument/2006/relationships/image" Target="../media/image580.png"/><Relationship Id="rId266" Type="http://schemas.openxmlformats.org/officeDocument/2006/relationships/image" Target="../media/image581.png"/><Relationship Id="rId267" Type="http://schemas.openxmlformats.org/officeDocument/2006/relationships/image" Target="../media/image582.png"/><Relationship Id="rId268" Type="http://schemas.openxmlformats.org/officeDocument/2006/relationships/image" Target="../media/image583.png"/><Relationship Id="rId269" Type="http://schemas.openxmlformats.org/officeDocument/2006/relationships/image" Target="../media/image584.png"/><Relationship Id="rId270" Type="http://schemas.openxmlformats.org/officeDocument/2006/relationships/image" Target="../media/image585.png"/><Relationship Id="rId271" Type="http://schemas.openxmlformats.org/officeDocument/2006/relationships/image" Target="../media/image586.png"/><Relationship Id="rId272" Type="http://schemas.openxmlformats.org/officeDocument/2006/relationships/image" Target="../media/image587.png"/><Relationship Id="rId273" Type="http://schemas.openxmlformats.org/officeDocument/2006/relationships/image" Target="../media/image588.png"/><Relationship Id="rId274" Type="http://schemas.openxmlformats.org/officeDocument/2006/relationships/image" Target="../media/image589.png"/><Relationship Id="rId275" Type="http://schemas.openxmlformats.org/officeDocument/2006/relationships/image" Target="../media/image590.png"/><Relationship Id="rId276" Type="http://schemas.openxmlformats.org/officeDocument/2006/relationships/image" Target="../media/image591.png"/><Relationship Id="rId277" Type="http://schemas.openxmlformats.org/officeDocument/2006/relationships/image" Target="../media/image592.png"/><Relationship Id="rId278" Type="http://schemas.openxmlformats.org/officeDocument/2006/relationships/image" Target="../media/image593.png"/><Relationship Id="rId279" Type="http://schemas.openxmlformats.org/officeDocument/2006/relationships/image" Target="../media/image594.png"/><Relationship Id="rId280" Type="http://schemas.openxmlformats.org/officeDocument/2006/relationships/image" Target="../media/image595.png"/><Relationship Id="rId281" Type="http://schemas.openxmlformats.org/officeDocument/2006/relationships/image" Target="../media/image596.png"/><Relationship Id="rId282" Type="http://schemas.openxmlformats.org/officeDocument/2006/relationships/image" Target="../media/image597.png"/><Relationship Id="rId283" Type="http://schemas.openxmlformats.org/officeDocument/2006/relationships/image" Target="../media/image598.png"/><Relationship Id="rId284" Type="http://schemas.openxmlformats.org/officeDocument/2006/relationships/image" Target="../media/image599.png"/><Relationship Id="rId285" Type="http://schemas.openxmlformats.org/officeDocument/2006/relationships/image" Target="../media/image600.png"/><Relationship Id="rId286" Type="http://schemas.openxmlformats.org/officeDocument/2006/relationships/image" Target="../media/image601.png"/><Relationship Id="rId287" Type="http://schemas.openxmlformats.org/officeDocument/2006/relationships/image" Target="../media/image602.png"/><Relationship Id="rId288" Type="http://schemas.openxmlformats.org/officeDocument/2006/relationships/image" Target="../media/image603.png"/><Relationship Id="rId289" Type="http://schemas.openxmlformats.org/officeDocument/2006/relationships/image" Target="../media/image604.png"/><Relationship Id="rId290" Type="http://schemas.openxmlformats.org/officeDocument/2006/relationships/image" Target="../media/image605.png"/><Relationship Id="rId291" Type="http://schemas.openxmlformats.org/officeDocument/2006/relationships/image" Target="../media/image606.png"/><Relationship Id="rId292" Type="http://schemas.openxmlformats.org/officeDocument/2006/relationships/image" Target="../media/image607.png"/><Relationship Id="rId293" Type="http://schemas.openxmlformats.org/officeDocument/2006/relationships/image" Target="../media/image608.png"/><Relationship Id="rId294" Type="http://schemas.openxmlformats.org/officeDocument/2006/relationships/image" Target="../media/image609.png"/><Relationship Id="rId295" Type="http://schemas.openxmlformats.org/officeDocument/2006/relationships/image" Target="../media/image610.png"/><Relationship Id="rId296" Type="http://schemas.openxmlformats.org/officeDocument/2006/relationships/image" Target="../media/image611.png"/><Relationship Id="rId297" Type="http://schemas.openxmlformats.org/officeDocument/2006/relationships/image" Target="../media/image612.png"/><Relationship Id="rId298" Type="http://schemas.openxmlformats.org/officeDocument/2006/relationships/image" Target="../media/image613.png"/><Relationship Id="rId299" Type="http://schemas.openxmlformats.org/officeDocument/2006/relationships/image" Target="../media/image614.png"/><Relationship Id="rId300" Type="http://schemas.openxmlformats.org/officeDocument/2006/relationships/image" Target="../media/image615.png"/><Relationship Id="rId301" Type="http://schemas.openxmlformats.org/officeDocument/2006/relationships/image" Target="../media/image616.png"/><Relationship Id="rId302" Type="http://schemas.openxmlformats.org/officeDocument/2006/relationships/image" Target="../media/image617.png"/><Relationship Id="rId303" Type="http://schemas.openxmlformats.org/officeDocument/2006/relationships/image" Target="../media/image618.png"/><Relationship Id="rId304" Type="http://schemas.openxmlformats.org/officeDocument/2006/relationships/image" Target="../media/image619.png"/><Relationship Id="rId305" Type="http://schemas.openxmlformats.org/officeDocument/2006/relationships/image" Target="../media/image620.png"/><Relationship Id="rId306" Type="http://schemas.openxmlformats.org/officeDocument/2006/relationships/image" Target="../media/image621.png"/><Relationship Id="rId307" Type="http://schemas.openxmlformats.org/officeDocument/2006/relationships/image" Target="../media/image622.png"/><Relationship Id="rId308" Type="http://schemas.openxmlformats.org/officeDocument/2006/relationships/image" Target="../media/image623.png"/><Relationship Id="rId309" Type="http://schemas.openxmlformats.org/officeDocument/2006/relationships/image" Target="../media/image624.png"/><Relationship Id="rId310" Type="http://schemas.openxmlformats.org/officeDocument/2006/relationships/image" Target="../media/image625.png"/><Relationship Id="rId311" Type="http://schemas.openxmlformats.org/officeDocument/2006/relationships/image" Target="../media/image626.png"/><Relationship Id="rId312" Type="http://schemas.openxmlformats.org/officeDocument/2006/relationships/image" Target="../media/image627.png"/><Relationship Id="rId313" Type="http://schemas.openxmlformats.org/officeDocument/2006/relationships/image" Target="../media/image628.png"/><Relationship Id="rId314" Type="http://schemas.openxmlformats.org/officeDocument/2006/relationships/image" Target="../media/image629.png"/><Relationship Id="rId315" Type="http://schemas.openxmlformats.org/officeDocument/2006/relationships/image" Target="../media/image630.png"/><Relationship Id="rId316" Type="http://schemas.openxmlformats.org/officeDocument/2006/relationships/image" Target="../media/image631.png"/><Relationship Id="rId317" Type="http://schemas.openxmlformats.org/officeDocument/2006/relationships/image" Target="../media/image632.png"/><Relationship Id="rId318" Type="http://schemas.openxmlformats.org/officeDocument/2006/relationships/image" Target="../media/image633.png"/><Relationship Id="rId319" Type="http://schemas.openxmlformats.org/officeDocument/2006/relationships/image" Target="../media/image634.png"/><Relationship Id="rId320" Type="http://schemas.openxmlformats.org/officeDocument/2006/relationships/image" Target="../media/image635.png"/><Relationship Id="rId321" Type="http://schemas.openxmlformats.org/officeDocument/2006/relationships/image" Target="../media/image636.png"/><Relationship Id="rId322" Type="http://schemas.openxmlformats.org/officeDocument/2006/relationships/image" Target="../media/image637.png"/><Relationship Id="rId323" Type="http://schemas.openxmlformats.org/officeDocument/2006/relationships/image" Target="../media/image638.png"/><Relationship Id="rId324" Type="http://schemas.openxmlformats.org/officeDocument/2006/relationships/image" Target="../media/image639.png"/><Relationship Id="rId325" Type="http://schemas.openxmlformats.org/officeDocument/2006/relationships/image" Target="../media/image640.png"/><Relationship Id="rId326" Type="http://schemas.openxmlformats.org/officeDocument/2006/relationships/image" Target="../media/image641.png"/><Relationship Id="rId327" Type="http://schemas.openxmlformats.org/officeDocument/2006/relationships/image" Target="../media/image642.png"/><Relationship Id="rId328" Type="http://schemas.openxmlformats.org/officeDocument/2006/relationships/image" Target="../media/image643.png"/><Relationship Id="rId329" Type="http://schemas.openxmlformats.org/officeDocument/2006/relationships/image" Target="../media/image644.png"/><Relationship Id="rId330" Type="http://schemas.openxmlformats.org/officeDocument/2006/relationships/image" Target="../media/image645.png"/><Relationship Id="rId331" Type="http://schemas.openxmlformats.org/officeDocument/2006/relationships/image" Target="../media/image646.png"/><Relationship Id="rId332" Type="http://schemas.openxmlformats.org/officeDocument/2006/relationships/image" Target="../media/image647.png"/><Relationship Id="rId333" Type="http://schemas.openxmlformats.org/officeDocument/2006/relationships/image" Target="../media/image648.png"/><Relationship Id="rId334" Type="http://schemas.openxmlformats.org/officeDocument/2006/relationships/image" Target="../media/image649.png"/><Relationship Id="rId335" Type="http://schemas.openxmlformats.org/officeDocument/2006/relationships/image" Target="../media/image650.png"/><Relationship Id="rId336" Type="http://schemas.openxmlformats.org/officeDocument/2006/relationships/image" Target="../media/image651.png"/><Relationship Id="rId337" Type="http://schemas.openxmlformats.org/officeDocument/2006/relationships/image" Target="../media/image652.png"/><Relationship Id="rId338" Type="http://schemas.openxmlformats.org/officeDocument/2006/relationships/image" Target="../media/image653.png"/><Relationship Id="rId339" Type="http://schemas.openxmlformats.org/officeDocument/2006/relationships/image" Target="../media/image654.png"/><Relationship Id="rId340" Type="http://schemas.openxmlformats.org/officeDocument/2006/relationships/image" Target="../media/image655.png"/><Relationship Id="rId341" Type="http://schemas.openxmlformats.org/officeDocument/2006/relationships/image" Target="../media/image656.png"/><Relationship Id="rId342" Type="http://schemas.openxmlformats.org/officeDocument/2006/relationships/image" Target="../media/image657.png"/><Relationship Id="rId343" Type="http://schemas.openxmlformats.org/officeDocument/2006/relationships/image" Target="../media/image658.png"/><Relationship Id="rId344" Type="http://schemas.openxmlformats.org/officeDocument/2006/relationships/image" Target="../media/image659.png"/><Relationship Id="rId345" Type="http://schemas.openxmlformats.org/officeDocument/2006/relationships/image" Target="../media/image660.png"/><Relationship Id="rId346" Type="http://schemas.openxmlformats.org/officeDocument/2006/relationships/image" Target="../media/image661.png"/><Relationship Id="rId347" Type="http://schemas.openxmlformats.org/officeDocument/2006/relationships/image" Target="../media/image662.png"/><Relationship Id="rId348" Type="http://schemas.openxmlformats.org/officeDocument/2006/relationships/image" Target="../media/image663.png"/><Relationship Id="rId349" Type="http://schemas.openxmlformats.org/officeDocument/2006/relationships/image" Target="../media/image664.png"/><Relationship Id="rId350" Type="http://schemas.openxmlformats.org/officeDocument/2006/relationships/image" Target="../media/image665.png"/><Relationship Id="rId351" Type="http://schemas.openxmlformats.org/officeDocument/2006/relationships/image" Target="../media/image666.png"/><Relationship Id="rId352" Type="http://schemas.openxmlformats.org/officeDocument/2006/relationships/image" Target="../media/image667.png"/><Relationship Id="rId353" Type="http://schemas.openxmlformats.org/officeDocument/2006/relationships/image" Target="../media/image668.png"/><Relationship Id="rId354" Type="http://schemas.openxmlformats.org/officeDocument/2006/relationships/image" Target="../media/image669.png"/><Relationship Id="rId355" Type="http://schemas.openxmlformats.org/officeDocument/2006/relationships/image" Target="../media/image670.png"/><Relationship Id="rId356" Type="http://schemas.openxmlformats.org/officeDocument/2006/relationships/image" Target="../media/image671.png"/><Relationship Id="rId357" Type="http://schemas.openxmlformats.org/officeDocument/2006/relationships/image" Target="../media/image672.png"/><Relationship Id="rId358" Type="http://schemas.openxmlformats.org/officeDocument/2006/relationships/image" Target="../media/image673.png"/><Relationship Id="rId359" Type="http://schemas.openxmlformats.org/officeDocument/2006/relationships/image" Target="../media/image674.png"/><Relationship Id="rId360" Type="http://schemas.openxmlformats.org/officeDocument/2006/relationships/image" Target="../media/image675.png"/><Relationship Id="rId361" Type="http://schemas.openxmlformats.org/officeDocument/2006/relationships/image" Target="../media/image676.png"/><Relationship Id="rId362" Type="http://schemas.openxmlformats.org/officeDocument/2006/relationships/image" Target="../media/image677.png"/><Relationship Id="rId363" Type="http://schemas.openxmlformats.org/officeDocument/2006/relationships/image" Target="../media/image678.png"/><Relationship Id="rId364" Type="http://schemas.openxmlformats.org/officeDocument/2006/relationships/image" Target="../media/image679.png"/><Relationship Id="rId365" Type="http://schemas.openxmlformats.org/officeDocument/2006/relationships/image" Target="../media/image680.png"/><Relationship Id="rId366" Type="http://schemas.openxmlformats.org/officeDocument/2006/relationships/image" Target="../media/image681.png"/><Relationship Id="rId367" Type="http://schemas.openxmlformats.org/officeDocument/2006/relationships/image" Target="../media/image682.png"/><Relationship Id="rId368" Type="http://schemas.openxmlformats.org/officeDocument/2006/relationships/image" Target="../media/image683.png"/><Relationship Id="rId369" Type="http://schemas.openxmlformats.org/officeDocument/2006/relationships/image" Target="../media/image684.png"/><Relationship Id="rId370" Type="http://schemas.openxmlformats.org/officeDocument/2006/relationships/image" Target="../media/image685.png"/><Relationship Id="rId371" Type="http://schemas.openxmlformats.org/officeDocument/2006/relationships/image" Target="../media/image686.png"/><Relationship Id="rId372" Type="http://schemas.openxmlformats.org/officeDocument/2006/relationships/image" Target="../media/image687.png"/><Relationship Id="rId373" Type="http://schemas.openxmlformats.org/officeDocument/2006/relationships/image" Target="../media/image688.png"/><Relationship Id="rId374" Type="http://schemas.openxmlformats.org/officeDocument/2006/relationships/image" Target="../media/image689.png"/><Relationship Id="rId375" Type="http://schemas.openxmlformats.org/officeDocument/2006/relationships/image" Target="../media/image690.png"/><Relationship Id="rId376" Type="http://schemas.openxmlformats.org/officeDocument/2006/relationships/image" Target="../media/image691.png"/><Relationship Id="rId377" Type="http://schemas.openxmlformats.org/officeDocument/2006/relationships/image" Target="../media/image692.png"/><Relationship Id="rId378" Type="http://schemas.openxmlformats.org/officeDocument/2006/relationships/image" Target="../media/image693.png"/><Relationship Id="rId379" Type="http://schemas.openxmlformats.org/officeDocument/2006/relationships/image" Target="../media/image694.png"/><Relationship Id="rId380" Type="http://schemas.openxmlformats.org/officeDocument/2006/relationships/image" Target="../media/image695.png"/><Relationship Id="rId381" Type="http://schemas.openxmlformats.org/officeDocument/2006/relationships/image" Target="../media/image696.png"/><Relationship Id="rId382" Type="http://schemas.openxmlformats.org/officeDocument/2006/relationships/image" Target="../media/image697.png"/><Relationship Id="rId383" Type="http://schemas.openxmlformats.org/officeDocument/2006/relationships/image" Target="../media/image698.png"/><Relationship Id="rId384" Type="http://schemas.openxmlformats.org/officeDocument/2006/relationships/image" Target="../media/image699.png"/><Relationship Id="rId385" Type="http://schemas.openxmlformats.org/officeDocument/2006/relationships/image" Target="../media/image700.png"/><Relationship Id="rId386" Type="http://schemas.openxmlformats.org/officeDocument/2006/relationships/image" Target="../media/image701.png"/><Relationship Id="rId387" Type="http://schemas.openxmlformats.org/officeDocument/2006/relationships/image" Target="../media/image702.png"/><Relationship Id="rId388" Type="http://schemas.openxmlformats.org/officeDocument/2006/relationships/image" Target="../media/image703.png"/><Relationship Id="rId389" Type="http://schemas.openxmlformats.org/officeDocument/2006/relationships/image" Target="../media/image704.png"/><Relationship Id="rId390" Type="http://schemas.openxmlformats.org/officeDocument/2006/relationships/image" Target="../media/image705.png"/><Relationship Id="rId391" Type="http://schemas.openxmlformats.org/officeDocument/2006/relationships/image" Target="../media/image706.png"/><Relationship Id="rId392" Type="http://schemas.openxmlformats.org/officeDocument/2006/relationships/image" Target="../media/image707.png"/><Relationship Id="rId393" Type="http://schemas.openxmlformats.org/officeDocument/2006/relationships/image" Target="../media/image708.png"/><Relationship Id="rId394" Type="http://schemas.openxmlformats.org/officeDocument/2006/relationships/image" Target="../media/image709.png"/><Relationship Id="rId395" Type="http://schemas.openxmlformats.org/officeDocument/2006/relationships/image" Target="../media/image710.png"/><Relationship Id="rId396" Type="http://schemas.openxmlformats.org/officeDocument/2006/relationships/image" Target="../media/image711.png"/><Relationship Id="rId397" Type="http://schemas.openxmlformats.org/officeDocument/2006/relationships/image" Target="../media/image712.png"/><Relationship Id="rId398" Type="http://schemas.openxmlformats.org/officeDocument/2006/relationships/image" Target="../media/image713.png"/><Relationship Id="rId399" Type="http://schemas.openxmlformats.org/officeDocument/2006/relationships/image" Target="../media/image714.png"/><Relationship Id="rId400" Type="http://schemas.openxmlformats.org/officeDocument/2006/relationships/image" Target="../media/image715.png"/><Relationship Id="rId401" Type="http://schemas.openxmlformats.org/officeDocument/2006/relationships/image" Target="../media/image716.png"/><Relationship Id="rId402" Type="http://schemas.openxmlformats.org/officeDocument/2006/relationships/image" Target="../media/image717.png"/><Relationship Id="rId403" Type="http://schemas.openxmlformats.org/officeDocument/2006/relationships/image" Target="../media/image718.png"/><Relationship Id="rId404" Type="http://schemas.openxmlformats.org/officeDocument/2006/relationships/image" Target="../media/image719.png"/><Relationship Id="rId405" Type="http://schemas.openxmlformats.org/officeDocument/2006/relationships/image" Target="../media/image720.png"/><Relationship Id="rId406" Type="http://schemas.openxmlformats.org/officeDocument/2006/relationships/image" Target="../media/image721.png"/><Relationship Id="rId407" Type="http://schemas.openxmlformats.org/officeDocument/2006/relationships/image" Target="../media/image722.png"/><Relationship Id="rId408" Type="http://schemas.openxmlformats.org/officeDocument/2006/relationships/image" Target="../media/image723.png"/><Relationship Id="rId409" Type="http://schemas.openxmlformats.org/officeDocument/2006/relationships/image" Target="../media/image724.png"/><Relationship Id="rId410" Type="http://schemas.openxmlformats.org/officeDocument/2006/relationships/image" Target="../media/image725.png"/><Relationship Id="rId411" Type="http://schemas.openxmlformats.org/officeDocument/2006/relationships/image" Target="../media/image726.png"/><Relationship Id="rId412" Type="http://schemas.openxmlformats.org/officeDocument/2006/relationships/image" Target="../media/image727.png"/><Relationship Id="rId413" Type="http://schemas.openxmlformats.org/officeDocument/2006/relationships/image" Target="../media/image728.png"/><Relationship Id="rId414" Type="http://schemas.openxmlformats.org/officeDocument/2006/relationships/image" Target="../media/image729.png"/><Relationship Id="rId415" Type="http://schemas.openxmlformats.org/officeDocument/2006/relationships/image" Target="../media/image730.png"/><Relationship Id="rId416" Type="http://schemas.openxmlformats.org/officeDocument/2006/relationships/image" Target="../media/image731.png"/><Relationship Id="rId417" Type="http://schemas.openxmlformats.org/officeDocument/2006/relationships/image" Target="../media/image732.png"/><Relationship Id="rId418" Type="http://schemas.openxmlformats.org/officeDocument/2006/relationships/image" Target="../media/image733.png"/><Relationship Id="rId419" Type="http://schemas.openxmlformats.org/officeDocument/2006/relationships/image" Target="../media/image734.png"/><Relationship Id="rId420" Type="http://schemas.openxmlformats.org/officeDocument/2006/relationships/image" Target="../media/image735.png"/><Relationship Id="rId421" Type="http://schemas.openxmlformats.org/officeDocument/2006/relationships/image" Target="../media/image736.png"/><Relationship Id="rId422" Type="http://schemas.openxmlformats.org/officeDocument/2006/relationships/image" Target="../media/image737.png"/><Relationship Id="rId423" Type="http://schemas.openxmlformats.org/officeDocument/2006/relationships/image" Target="../media/image738.png"/><Relationship Id="rId424" Type="http://schemas.openxmlformats.org/officeDocument/2006/relationships/image" Target="../media/image739.png"/><Relationship Id="rId425" Type="http://schemas.openxmlformats.org/officeDocument/2006/relationships/image" Target="../media/image740.png"/><Relationship Id="rId426" Type="http://schemas.openxmlformats.org/officeDocument/2006/relationships/image" Target="../media/image741.png"/><Relationship Id="rId427" Type="http://schemas.openxmlformats.org/officeDocument/2006/relationships/image" Target="../media/image742.png"/><Relationship Id="rId428" Type="http://schemas.openxmlformats.org/officeDocument/2006/relationships/image" Target="../media/image743.png"/><Relationship Id="rId429" Type="http://schemas.openxmlformats.org/officeDocument/2006/relationships/image" Target="../media/image744.png"/><Relationship Id="rId430" Type="http://schemas.openxmlformats.org/officeDocument/2006/relationships/image" Target="../media/image745.png"/><Relationship Id="rId431" Type="http://schemas.openxmlformats.org/officeDocument/2006/relationships/image" Target="../media/image746.png"/><Relationship Id="rId432" Type="http://schemas.openxmlformats.org/officeDocument/2006/relationships/image" Target="../media/image747.png"/><Relationship Id="rId433" Type="http://schemas.openxmlformats.org/officeDocument/2006/relationships/image" Target="../media/image748.png"/><Relationship Id="rId434" Type="http://schemas.openxmlformats.org/officeDocument/2006/relationships/image" Target="../media/image749.png"/><Relationship Id="rId435" Type="http://schemas.openxmlformats.org/officeDocument/2006/relationships/image" Target="../media/image750.png"/><Relationship Id="rId436" Type="http://schemas.openxmlformats.org/officeDocument/2006/relationships/image" Target="../media/image751.png"/><Relationship Id="rId437" Type="http://schemas.openxmlformats.org/officeDocument/2006/relationships/image" Target="../media/image752.png"/><Relationship Id="rId438" Type="http://schemas.openxmlformats.org/officeDocument/2006/relationships/image" Target="../media/image753.png"/><Relationship Id="rId439" Type="http://schemas.openxmlformats.org/officeDocument/2006/relationships/image" Target="../media/image754.png"/><Relationship Id="rId440" Type="http://schemas.openxmlformats.org/officeDocument/2006/relationships/image" Target="../media/image755.png"/><Relationship Id="rId441" Type="http://schemas.openxmlformats.org/officeDocument/2006/relationships/image" Target="../media/image756.png"/><Relationship Id="rId442" Type="http://schemas.openxmlformats.org/officeDocument/2006/relationships/image" Target="../media/image757.png"/><Relationship Id="rId443" Type="http://schemas.openxmlformats.org/officeDocument/2006/relationships/image" Target="../media/image758.png"/><Relationship Id="rId444" Type="http://schemas.openxmlformats.org/officeDocument/2006/relationships/image" Target="../media/image759.png"/><Relationship Id="rId445" Type="http://schemas.openxmlformats.org/officeDocument/2006/relationships/image" Target="../media/image760.png"/><Relationship Id="rId446" Type="http://schemas.openxmlformats.org/officeDocument/2006/relationships/image" Target="../media/image761.png"/><Relationship Id="rId447" Type="http://schemas.openxmlformats.org/officeDocument/2006/relationships/image" Target="../media/image762.png"/><Relationship Id="rId448" Type="http://schemas.openxmlformats.org/officeDocument/2006/relationships/image" Target="../media/image763.png"/><Relationship Id="rId449" Type="http://schemas.openxmlformats.org/officeDocument/2006/relationships/image" Target="../media/image764.png"/><Relationship Id="rId450" Type="http://schemas.openxmlformats.org/officeDocument/2006/relationships/image" Target="../media/image765.png"/><Relationship Id="rId451" Type="http://schemas.openxmlformats.org/officeDocument/2006/relationships/image" Target="../media/image766.png"/><Relationship Id="rId452" Type="http://schemas.openxmlformats.org/officeDocument/2006/relationships/image" Target="../media/image767.png"/><Relationship Id="rId453" Type="http://schemas.openxmlformats.org/officeDocument/2006/relationships/image" Target="../media/image768.png"/><Relationship Id="rId454" Type="http://schemas.openxmlformats.org/officeDocument/2006/relationships/image" Target="../media/image769.png"/><Relationship Id="rId455" Type="http://schemas.openxmlformats.org/officeDocument/2006/relationships/image" Target="../media/image770.png"/><Relationship Id="rId456" Type="http://schemas.openxmlformats.org/officeDocument/2006/relationships/image" Target="../media/image771.png"/><Relationship Id="rId457" Type="http://schemas.openxmlformats.org/officeDocument/2006/relationships/image" Target="../media/image772.png"/><Relationship Id="rId458" Type="http://schemas.openxmlformats.org/officeDocument/2006/relationships/image" Target="../media/image773.png"/><Relationship Id="rId459" Type="http://schemas.openxmlformats.org/officeDocument/2006/relationships/image" Target="../media/image774.png"/><Relationship Id="rId460" Type="http://schemas.openxmlformats.org/officeDocument/2006/relationships/image" Target="../media/image775.png"/><Relationship Id="rId461" Type="http://schemas.openxmlformats.org/officeDocument/2006/relationships/image" Target="../media/image776.png"/><Relationship Id="rId462" Type="http://schemas.openxmlformats.org/officeDocument/2006/relationships/image" Target="../media/image777.png"/><Relationship Id="rId463" Type="http://schemas.openxmlformats.org/officeDocument/2006/relationships/image" Target="../media/image778.png"/><Relationship Id="rId464" Type="http://schemas.openxmlformats.org/officeDocument/2006/relationships/image" Target="../media/image779.png"/><Relationship Id="rId465" Type="http://schemas.openxmlformats.org/officeDocument/2006/relationships/image" Target="../media/image780.png"/><Relationship Id="rId466" Type="http://schemas.openxmlformats.org/officeDocument/2006/relationships/image" Target="../media/image781.png"/><Relationship Id="rId467" Type="http://schemas.openxmlformats.org/officeDocument/2006/relationships/image" Target="../media/image782.png"/><Relationship Id="rId468" Type="http://schemas.openxmlformats.org/officeDocument/2006/relationships/image" Target="../media/image783.png"/><Relationship Id="rId469" Type="http://schemas.openxmlformats.org/officeDocument/2006/relationships/image" Target="../media/image784.png"/><Relationship Id="rId470" Type="http://schemas.openxmlformats.org/officeDocument/2006/relationships/image" Target="../media/image785.png"/><Relationship Id="rId471" Type="http://schemas.openxmlformats.org/officeDocument/2006/relationships/image" Target="../media/image786.png"/><Relationship Id="rId472" Type="http://schemas.openxmlformats.org/officeDocument/2006/relationships/image" Target="../media/image787.png"/><Relationship Id="rId473" Type="http://schemas.openxmlformats.org/officeDocument/2006/relationships/image" Target="../media/image788.png"/><Relationship Id="rId474" Type="http://schemas.openxmlformats.org/officeDocument/2006/relationships/image" Target="../media/image789.png"/><Relationship Id="rId475" Type="http://schemas.openxmlformats.org/officeDocument/2006/relationships/image" Target="../media/image790.png"/><Relationship Id="rId476" Type="http://schemas.openxmlformats.org/officeDocument/2006/relationships/image" Target="../media/image791.png"/><Relationship Id="rId477" Type="http://schemas.openxmlformats.org/officeDocument/2006/relationships/image" Target="../media/image792.png"/><Relationship Id="rId478" Type="http://schemas.openxmlformats.org/officeDocument/2006/relationships/image" Target="../media/image793.png"/><Relationship Id="rId479" Type="http://schemas.openxmlformats.org/officeDocument/2006/relationships/image" Target="../media/image794.png"/><Relationship Id="rId480" Type="http://schemas.openxmlformats.org/officeDocument/2006/relationships/image" Target="../media/image795.png"/><Relationship Id="rId481" Type="http://schemas.openxmlformats.org/officeDocument/2006/relationships/image" Target="../media/image796.png"/><Relationship Id="rId482" Type="http://schemas.openxmlformats.org/officeDocument/2006/relationships/image" Target="../media/image797.png"/><Relationship Id="rId483" Type="http://schemas.openxmlformats.org/officeDocument/2006/relationships/image" Target="../media/image798.png"/><Relationship Id="rId484" Type="http://schemas.openxmlformats.org/officeDocument/2006/relationships/image" Target="../media/image799.png"/><Relationship Id="rId485" Type="http://schemas.openxmlformats.org/officeDocument/2006/relationships/image" Target="../media/image800.png"/><Relationship Id="rId486" Type="http://schemas.openxmlformats.org/officeDocument/2006/relationships/image" Target="../media/image801.png"/><Relationship Id="rId487" Type="http://schemas.openxmlformats.org/officeDocument/2006/relationships/image" Target="../media/image802.png"/><Relationship Id="rId488" Type="http://schemas.openxmlformats.org/officeDocument/2006/relationships/image" Target="../media/image803.png"/><Relationship Id="rId489" Type="http://schemas.openxmlformats.org/officeDocument/2006/relationships/image" Target="../media/image804.png"/><Relationship Id="rId490" Type="http://schemas.openxmlformats.org/officeDocument/2006/relationships/image" Target="../media/image805.png"/><Relationship Id="rId491" Type="http://schemas.openxmlformats.org/officeDocument/2006/relationships/image" Target="../media/image806.png"/><Relationship Id="rId492" Type="http://schemas.openxmlformats.org/officeDocument/2006/relationships/image" Target="../media/image807.png"/><Relationship Id="rId493" Type="http://schemas.openxmlformats.org/officeDocument/2006/relationships/image" Target="../media/image808.png"/><Relationship Id="rId494" Type="http://schemas.openxmlformats.org/officeDocument/2006/relationships/image" Target="../media/image809.png"/><Relationship Id="rId495" Type="http://schemas.openxmlformats.org/officeDocument/2006/relationships/image" Target="../media/image810.png"/><Relationship Id="rId496" Type="http://schemas.openxmlformats.org/officeDocument/2006/relationships/image" Target="../media/image811.png"/><Relationship Id="rId497" Type="http://schemas.openxmlformats.org/officeDocument/2006/relationships/image" Target="../media/image812.png"/><Relationship Id="rId498" Type="http://schemas.openxmlformats.org/officeDocument/2006/relationships/image" Target="../media/image813.png"/><Relationship Id="rId499" Type="http://schemas.openxmlformats.org/officeDocument/2006/relationships/image" Target="../media/image814.png"/><Relationship Id="rId500" Type="http://schemas.openxmlformats.org/officeDocument/2006/relationships/image" Target="../media/image815.png"/><Relationship Id="rId501" Type="http://schemas.openxmlformats.org/officeDocument/2006/relationships/image" Target="../media/image816.png"/><Relationship Id="rId502" Type="http://schemas.openxmlformats.org/officeDocument/2006/relationships/image" Target="../media/image817.png"/><Relationship Id="rId503" Type="http://schemas.openxmlformats.org/officeDocument/2006/relationships/image" Target="../media/image818.png"/><Relationship Id="rId504" Type="http://schemas.openxmlformats.org/officeDocument/2006/relationships/image" Target="../media/image819.png"/><Relationship Id="rId505" Type="http://schemas.openxmlformats.org/officeDocument/2006/relationships/image" Target="../media/image820.png"/><Relationship Id="rId506" Type="http://schemas.openxmlformats.org/officeDocument/2006/relationships/image" Target="../media/image821.png"/><Relationship Id="rId507" Type="http://schemas.openxmlformats.org/officeDocument/2006/relationships/image" Target="../media/image822.png"/><Relationship Id="rId508" Type="http://schemas.openxmlformats.org/officeDocument/2006/relationships/image" Target="../media/image823.png"/><Relationship Id="rId509" Type="http://schemas.openxmlformats.org/officeDocument/2006/relationships/image" Target="../media/image824.png"/><Relationship Id="rId510" Type="http://schemas.openxmlformats.org/officeDocument/2006/relationships/image" Target="../media/image825.png"/><Relationship Id="rId511" Type="http://schemas.openxmlformats.org/officeDocument/2006/relationships/image" Target="../media/image826.png"/><Relationship Id="rId512" Type="http://schemas.openxmlformats.org/officeDocument/2006/relationships/image" Target="../media/image827.png"/><Relationship Id="rId513" Type="http://schemas.openxmlformats.org/officeDocument/2006/relationships/image" Target="../media/image828.png"/><Relationship Id="rId514" Type="http://schemas.openxmlformats.org/officeDocument/2006/relationships/image" Target="../media/image829.png"/><Relationship Id="rId515" Type="http://schemas.openxmlformats.org/officeDocument/2006/relationships/image" Target="../media/image830.png"/><Relationship Id="rId516" Type="http://schemas.openxmlformats.org/officeDocument/2006/relationships/image" Target="../media/image831.png"/><Relationship Id="rId517" Type="http://schemas.openxmlformats.org/officeDocument/2006/relationships/image" Target="../media/image832.png"/><Relationship Id="rId518" Type="http://schemas.openxmlformats.org/officeDocument/2006/relationships/image" Target="../media/image833.png"/><Relationship Id="rId519" Type="http://schemas.openxmlformats.org/officeDocument/2006/relationships/image" Target="../media/image834.png"/><Relationship Id="rId520" Type="http://schemas.openxmlformats.org/officeDocument/2006/relationships/image" Target="../media/image835.png"/><Relationship Id="rId521" Type="http://schemas.openxmlformats.org/officeDocument/2006/relationships/image" Target="../media/image836.png"/><Relationship Id="rId522" Type="http://schemas.openxmlformats.org/officeDocument/2006/relationships/image" Target="../media/image837.png"/><Relationship Id="rId523" Type="http://schemas.openxmlformats.org/officeDocument/2006/relationships/image" Target="../media/image838.png"/><Relationship Id="rId524" Type="http://schemas.openxmlformats.org/officeDocument/2006/relationships/image" Target="../media/image839.png"/><Relationship Id="rId525" Type="http://schemas.openxmlformats.org/officeDocument/2006/relationships/image" Target="../media/image840.png"/><Relationship Id="rId526" Type="http://schemas.openxmlformats.org/officeDocument/2006/relationships/image" Target="../media/image841.png"/><Relationship Id="rId527" Type="http://schemas.openxmlformats.org/officeDocument/2006/relationships/image" Target="../media/image842.png"/><Relationship Id="rId528" Type="http://schemas.openxmlformats.org/officeDocument/2006/relationships/image" Target="../media/image843.png"/><Relationship Id="rId529" Type="http://schemas.openxmlformats.org/officeDocument/2006/relationships/image" Target="../media/image844.png"/><Relationship Id="rId530" Type="http://schemas.openxmlformats.org/officeDocument/2006/relationships/image" Target="../media/image845.png"/><Relationship Id="rId531" Type="http://schemas.openxmlformats.org/officeDocument/2006/relationships/image" Target="../media/image846.png"/><Relationship Id="rId532" Type="http://schemas.openxmlformats.org/officeDocument/2006/relationships/image" Target="../media/image847.png"/><Relationship Id="rId533" Type="http://schemas.openxmlformats.org/officeDocument/2006/relationships/image" Target="../media/image848.png"/><Relationship Id="rId534" Type="http://schemas.openxmlformats.org/officeDocument/2006/relationships/image" Target="../media/image849.png"/><Relationship Id="rId535" Type="http://schemas.openxmlformats.org/officeDocument/2006/relationships/image" Target="../media/image850.png"/><Relationship Id="rId536" Type="http://schemas.openxmlformats.org/officeDocument/2006/relationships/image" Target="../media/image851.png"/><Relationship Id="rId537" Type="http://schemas.openxmlformats.org/officeDocument/2006/relationships/image" Target="../media/image852.png"/><Relationship Id="rId538" Type="http://schemas.openxmlformats.org/officeDocument/2006/relationships/image" Target="../media/image853.png"/><Relationship Id="rId539" Type="http://schemas.openxmlformats.org/officeDocument/2006/relationships/image" Target="../media/image854.png"/><Relationship Id="rId540" Type="http://schemas.openxmlformats.org/officeDocument/2006/relationships/image" Target="../media/image855.png"/><Relationship Id="rId541" Type="http://schemas.openxmlformats.org/officeDocument/2006/relationships/image" Target="../media/image856.png"/><Relationship Id="rId542" Type="http://schemas.openxmlformats.org/officeDocument/2006/relationships/image" Target="../media/image857.png"/><Relationship Id="rId543" Type="http://schemas.openxmlformats.org/officeDocument/2006/relationships/image" Target="../media/image858.png"/><Relationship Id="rId544" Type="http://schemas.openxmlformats.org/officeDocument/2006/relationships/image" Target="../media/image859.png"/><Relationship Id="rId545" Type="http://schemas.openxmlformats.org/officeDocument/2006/relationships/image" Target="../media/image860.png"/><Relationship Id="rId546" Type="http://schemas.openxmlformats.org/officeDocument/2006/relationships/image" Target="../media/image861.png"/><Relationship Id="rId547" Type="http://schemas.openxmlformats.org/officeDocument/2006/relationships/image" Target="../media/image862.png"/><Relationship Id="rId548" Type="http://schemas.openxmlformats.org/officeDocument/2006/relationships/image" Target="../media/image863.png"/><Relationship Id="rId549" Type="http://schemas.openxmlformats.org/officeDocument/2006/relationships/image" Target="../media/image864.png"/><Relationship Id="rId550" Type="http://schemas.openxmlformats.org/officeDocument/2006/relationships/image" Target="../media/image865.png"/><Relationship Id="rId551" Type="http://schemas.openxmlformats.org/officeDocument/2006/relationships/image" Target="../media/image866.png"/><Relationship Id="rId552" Type="http://schemas.openxmlformats.org/officeDocument/2006/relationships/image" Target="../media/image867.png"/><Relationship Id="rId553" Type="http://schemas.openxmlformats.org/officeDocument/2006/relationships/image" Target="../media/image868.png"/><Relationship Id="rId554" Type="http://schemas.openxmlformats.org/officeDocument/2006/relationships/image" Target="../media/image869.png"/><Relationship Id="rId555" Type="http://schemas.openxmlformats.org/officeDocument/2006/relationships/image" Target="../media/image870.png"/><Relationship Id="rId556" Type="http://schemas.openxmlformats.org/officeDocument/2006/relationships/image" Target="../media/image871.png"/><Relationship Id="rId557" Type="http://schemas.openxmlformats.org/officeDocument/2006/relationships/image" Target="../media/image872.png"/><Relationship Id="rId558" Type="http://schemas.openxmlformats.org/officeDocument/2006/relationships/image" Target="../media/image873.png"/><Relationship Id="rId559" Type="http://schemas.openxmlformats.org/officeDocument/2006/relationships/image" Target="../media/image874.png"/><Relationship Id="rId560" Type="http://schemas.openxmlformats.org/officeDocument/2006/relationships/image" Target="../media/image875.png"/><Relationship Id="rId561" Type="http://schemas.openxmlformats.org/officeDocument/2006/relationships/image" Target="../media/image876.png"/><Relationship Id="rId562" Type="http://schemas.openxmlformats.org/officeDocument/2006/relationships/image" Target="../media/image877.png"/><Relationship Id="rId563" Type="http://schemas.openxmlformats.org/officeDocument/2006/relationships/image" Target="../media/image878.png"/><Relationship Id="rId564" Type="http://schemas.openxmlformats.org/officeDocument/2006/relationships/image" Target="../media/image879.png"/><Relationship Id="rId565" Type="http://schemas.openxmlformats.org/officeDocument/2006/relationships/image" Target="../media/image880.png"/><Relationship Id="rId566" Type="http://schemas.openxmlformats.org/officeDocument/2006/relationships/image" Target="../media/image881.png"/><Relationship Id="rId567" Type="http://schemas.openxmlformats.org/officeDocument/2006/relationships/image" Target="../media/image882.png"/><Relationship Id="rId568" Type="http://schemas.openxmlformats.org/officeDocument/2006/relationships/image" Target="../media/image883.png"/><Relationship Id="rId569" Type="http://schemas.openxmlformats.org/officeDocument/2006/relationships/image" Target="../media/image884.png"/><Relationship Id="rId570" Type="http://schemas.openxmlformats.org/officeDocument/2006/relationships/image" Target="../media/image885.png"/><Relationship Id="rId571" Type="http://schemas.openxmlformats.org/officeDocument/2006/relationships/image" Target="../media/image886.png"/><Relationship Id="rId572" Type="http://schemas.openxmlformats.org/officeDocument/2006/relationships/image" Target="../media/image887.png"/><Relationship Id="rId573" Type="http://schemas.openxmlformats.org/officeDocument/2006/relationships/image" Target="../media/image888.png"/><Relationship Id="rId574" Type="http://schemas.openxmlformats.org/officeDocument/2006/relationships/image" Target="../media/image889.png"/><Relationship Id="rId575" Type="http://schemas.openxmlformats.org/officeDocument/2006/relationships/image" Target="../media/image890.png"/><Relationship Id="rId576" Type="http://schemas.openxmlformats.org/officeDocument/2006/relationships/image" Target="../media/image891.png"/><Relationship Id="rId577" Type="http://schemas.openxmlformats.org/officeDocument/2006/relationships/image" Target="../media/image892.png"/><Relationship Id="rId578" Type="http://schemas.openxmlformats.org/officeDocument/2006/relationships/image" Target="../media/image893.png"/><Relationship Id="rId579" Type="http://schemas.openxmlformats.org/officeDocument/2006/relationships/image" Target="../media/image894.png"/><Relationship Id="rId580" Type="http://schemas.openxmlformats.org/officeDocument/2006/relationships/image" Target="../media/image895.png"/><Relationship Id="rId581" Type="http://schemas.openxmlformats.org/officeDocument/2006/relationships/image" Target="../media/image896.png"/><Relationship Id="rId582" Type="http://schemas.openxmlformats.org/officeDocument/2006/relationships/image" Target="../media/image897.png"/><Relationship Id="rId583" Type="http://schemas.openxmlformats.org/officeDocument/2006/relationships/image" Target="../media/image898.png"/><Relationship Id="rId584" Type="http://schemas.openxmlformats.org/officeDocument/2006/relationships/image" Target="../media/image899.png"/><Relationship Id="rId585" Type="http://schemas.openxmlformats.org/officeDocument/2006/relationships/image" Target="../media/image900.png"/><Relationship Id="rId586" Type="http://schemas.openxmlformats.org/officeDocument/2006/relationships/image" Target="../media/image901.png"/><Relationship Id="rId587" Type="http://schemas.openxmlformats.org/officeDocument/2006/relationships/image" Target="../media/image902.png"/><Relationship Id="rId588" Type="http://schemas.openxmlformats.org/officeDocument/2006/relationships/image" Target="../media/image903.png"/><Relationship Id="rId589" Type="http://schemas.openxmlformats.org/officeDocument/2006/relationships/image" Target="../media/image904.png"/><Relationship Id="rId590" Type="http://schemas.openxmlformats.org/officeDocument/2006/relationships/image" Target="../media/image905.png"/><Relationship Id="rId591" Type="http://schemas.openxmlformats.org/officeDocument/2006/relationships/image" Target="../media/image906.png"/><Relationship Id="rId592" Type="http://schemas.openxmlformats.org/officeDocument/2006/relationships/image" Target="../media/image907.png"/><Relationship Id="rId593" Type="http://schemas.openxmlformats.org/officeDocument/2006/relationships/image" Target="../media/image908.png"/><Relationship Id="rId594" Type="http://schemas.openxmlformats.org/officeDocument/2006/relationships/image" Target="../media/image909.png"/><Relationship Id="rId595" Type="http://schemas.openxmlformats.org/officeDocument/2006/relationships/image" Target="../media/image910.png"/><Relationship Id="rId596" Type="http://schemas.openxmlformats.org/officeDocument/2006/relationships/image" Target="../media/image911.png"/><Relationship Id="rId597" Type="http://schemas.openxmlformats.org/officeDocument/2006/relationships/image" Target="../media/image912.png"/><Relationship Id="rId598" Type="http://schemas.openxmlformats.org/officeDocument/2006/relationships/image" Target="../media/image913.png"/><Relationship Id="rId599" Type="http://schemas.openxmlformats.org/officeDocument/2006/relationships/image" Target="../media/image914.png"/><Relationship Id="rId600" Type="http://schemas.openxmlformats.org/officeDocument/2006/relationships/image" Target="../media/image915.png"/><Relationship Id="rId601" Type="http://schemas.openxmlformats.org/officeDocument/2006/relationships/image" Target="../media/image916.png"/><Relationship Id="rId602" Type="http://schemas.openxmlformats.org/officeDocument/2006/relationships/image" Target="../media/image917.png"/><Relationship Id="rId603" Type="http://schemas.openxmlformats.org/officeDocument/2006/relationships/image" Target="../media/image918.png"/><Relationship Id="rId604" Type="http://schemas.openxmlformats.org/officeDocument/2006/relationships/image" Target="../media/image919.png"/><Relationship Id="rId605" Type="http://schemas.openxmlformats.org/officeDocument/2006/relationships/image" Target="../media/image920.png"/><Relationship Id="rId606" Type="http://schemas.openxmlformats.org/officeDocument/2006/relationships/image" Target="../media/image921.png"/><Relationship Id="rId607" Type="http://schemas.openxmlformats.org/officeDocument/2006/relationships/image" Target="../media/image922.png"/><Relationship Id="rId608" Type="http://schemas.openxmlformats.org/officeDocument/2006/relationships/image" Target="../media/image923.png"/><Relationship Id="rId609" Type="http://schemas.openxmlformats.org/officeDocument/2006/relationships/image" Target="../media/image924.png"/><Relationship Id="rId610" Type="http://schemas.openxmlformats.org/officeDocument/2006/relationships/image" Target="../media/image925.png"/><Relationship Id="rId611" Type="http://schemas.openxmlformats.org/officeDocument/2006/relationships/image" Target="../media/image926.png"/><Relationship Id="rId612" Type="http://schemas.openxmlformats.org/officeDocument/2006/relationships/image" Target="../media/image927.png"/><Relationship Id="rId613" Type="http://schemas.openxmlformats.org/officeDocument/2006/relationships/image" Target="../media/image928.png"/><Relationship Id="rId614" Type="http://schemas.openxmlformats.org/officeDocument/2006/relationships/image" Target="../media/image929.png"/><Relationship Id="rId615" Type="http://schemas.openxmlformats.org/officeDocument/2006/relationships/image" Target="../media/image930.png"/><Relationship Id="rId616" Type="http://schemas.openxmlformats.org/officeDocument/2006/relationships/image" Target="../media/image931.png"/><Relationship Id="rId617" Type="http://schemas.openxmlformats.org/officeDocument/2006/relationships/image" Target="../media/image932.png"/><Relationship Id="rId618" Type="http://schemas.openxmlformats.org/officeDocument/2006/relationships/image" Target="../media/image933.png"/><Relationship Id="rId619" Type="http://schemas.openxmlformats.org/officeDocument/2006/relationships/image" Target="../media/image934.png"/><Relationship Id="rId620" Type="http://schemas.openxmlformats.org/officeDocument/2006/relationships/image" Target="../media/image935.png"/><Relationship Id="rId621" Type="http://schemas.openxmlformats.org/officeDocument/2006/relationships/image" Target="../media/image936.png"/><Relationship Id="rId622" Type="http://schemas.openxmlformats.org/officeDocument/2006/relationships/image" Target="../media/image937.png"/><Relationship Id="rId623" Type="http://schemas.openxmlformats.org/officeDocument/2006/relationships/image" Target="../media/image938.png"/><Relationship Id="rId624" Type="http://schemas.openxmlformats.org/officeDocument/2006/relationships/image" Target="../media/image939.png"/><Relationship Id="rId625" Type="http://schemas.openxmlformats.org/officeDocument/2006/relationships/image" Target="../media/image940.png"/><Relationship Id="rId626" Type="http://schemas.openxmlformats.org/officeDocument/2006/relationships/image" Target="../media/image941.png"/><Relationship Id="rId627" Type="http://schemas.openxmlformats.org/officeDocument/2006/relationships/image" Target="../media/image942.png"/><Relationship Id="rId628" Type="http://schemas.openxmlformats.org/officeDocument/2006/relationships/image" Target="../media/image943.png"/><Relationship Id="rId629" Type="http://schemas.openxmlformats.org/officeDocument/2006/relationships/image" Target="../media/image944.png"/><Relationship Id="rId630" Type="http://schemas.openxmlformats.org/officeDocument/2006/relationships/image" Target="../media/image945.png"/><Relationship Id="rId631" Type="http://schemas.openxmlformats.org/officeDocument/2006/relationships/image" Target="../media/image946.png"/><Relationship Id="rId632" Type="http://schemas.openxmlformats.org/officeDocument/2006/relationships/image" Target="../media/image947.png"/><Relationship Id="rId633" Type="http://schemas.openxmlformats.org/officeDocument/2006/relationships/image" Target="../media/image948.png"/><Relationship Id="rId634" Type="http://schemas.openxmlformats.org/officeDocument/2006/relationships/image" Target="../media/image949.png"/><Relationship Id="rId635" Type="http://schemas.openxmlformats.org/officeDocument/2006/relationships/image" Target="../media/image950.png"/><Relationship Id="rId636" Type="http://schemas.openxmlformats.org/officeDocument/2006/relationships/image" Target="../media/image951.png"/><Relationship Id="rId637" Type="http://schemas.openxmlformats.org/officeDocument/2006/relationships/image" Target="../media/image952.png"/><Relationship Id="rId638" Type="http://schemas.openxmlformats.org/officeDocument/2006/relationships/image" Target="../media/image953.png"/><Relationship Id="rId639" Type="http://schemas.openxmlformats.org/officeDocument/2006/relationships/image" Target="../media/image954.png"/><Relationship Id="rId640" Type="http://schemas.openxmlformats.org/officeDocument/2006/relationships/image" Target="../media/image955.png"/><Relationship Id="rId641" Type="http://schemas.openxmlformats.org/officeDocument/2006/relationships/image" Target="../media/image956.png"/><Relationship Id="rId642" Type="http://schemas.openxmlformats.org/officeDocument/2006/relationships/image" Target="../media/image957.png"/><Relationship Id="rId643" Type="http://schemas.openxmlformats.org/officeDocument/2006/relationships/image" Target="../media/image958.png"/><Relationship Id="rId644" Type="http://schemas.openxmlformats.org/officeDocument/2006/relationships/image" Target="../media/image959.png"/><Relationship Id="rId645" Type="http://schemas.openxmlformats.org/officeDocument/2006/relationships/image" Target="../media/image960.png"/><Relationship Id="rId646" Type="http://schemas.openxmlformats.org/officeDocument/2006/relationships/image" Target="../media/image961.png"/><Relationship Id="rId647" Type="http://schemas.openxmlformats.org/officeDocument/2006/relationships/image" Target="../media/image962.png"/><Relationship Id="rId648" Type="http://schemas.openxmlformats.org/officeDocument/2006/relationships/image" Target="../media/image963.png"/><Relationship Id="rId649" Type="http://schemas.openxmlformats.org/officeDocument/2006/relationships/image" Target="../media/image964.png"/><Relationship Id="rId650" Type="http://schemas.openxmlformats.org/officeDocument/2006/relationships/image" Target="../media/image965.png"/><Relationship Id="rId651" Type="http://schemas.openxmlformats.org/officeDocument/2006/relationships/image" Target="../media/image966.png"/><Relationship Id="rId652" Type="http://schemas.openxmlformats.org/officeDocument/2006/relationships/image" Target="../media/image967.png"/><Relationship Id="rId653" Type="http://schemas.openxmlformats.org/officeDocument/2006/relationships/image" Target="../media/image968.png"/><Relationship Id="rId654" Type="http://schemas.openxmlformats.org/officeDocument/2006/relationships/image" Target="../media/image969.png"/><Relationship Id="rId655" Type="http://schemas.openxmlformats.org/officeDocument/2006/relationships/image" Target="../media/image970.png"/><Relationship Id="rId656" Type="http://schemas.openxmlformats.org/officeDocument/2006/relationships/image" Target="../media/image971.png"/><Relationship Id="rId657" Type="http://schemas.openxmlformats.org/officeDocument/2006/relationships/image" Target="../media/image972.png"/><Relationship Id="rId658" Type="http://schemas.openxmlformats.org/officeDocument/2006/relationships/image" Target="../media/image973.png"/><Relationship Id="rId659" Type="http://schemas.openxmlformats.org/officeDocument/2006/relationships/image" Target="../media/image974.png"/><Relationship Id="rId660" Type="http://schemas.openxmlformats.org/officeDocument/2006/relationships/image" Target="../media/image975.png"/><Relationship Id="rId661" Type="http://schemas.openxmlformats.org/officeDocument/2006/relationships/image" Target="../media/image976.png"/><Relationship Id="rId662" Type="http://schemas.openxmlformats.org/officeDocument/2006/relationships/image" Target="../media/image977.png"/><Relationship Id="rId663" Type="http://schemas.openxmlformats.org/officeDocument/2006/relationships/image" Target="../media/image978.png"/><Relationship Id="rId664" Type="http://schemas.openxmlformats.org/officeDocument/2006/relationships/image" Target="../media/image979.png"/><Relationship Id="rId665" Type="http://schemas.openxmlformats.org/officeDocument/2006/relationships/image" Target="../media/image980.png"/><Relationship Id="rId666" Type="http://schemas.openxmlformats.org/officeDocument/2006/relationships/image" Target="../media/image981.png"/><Relationship Id="rId667" Type="http://schemas.openxmlformats.org/officeDocument/2006/relationships/image" Target="../media/image982.png"/><Relationship Id="rId668" Type="http://schemas.openxmlformats.org/officeDocument/2006/relationships/image" Target="../media/image983.png"/><Relationship Id="rId669" Type="http://schemas.openxmlformats.org/officeDocument/2006/relationships/image" Target="../media/image984.png"/><Relationship Id="rId670" Type="http://schemas.openxmlformats.org/officeDocument/2006/relationships/image" Target="../media/image985.png"/><Relationship Id="rId671" Type="http://schemas.openxmlformats.org/officeDocument/2006/relationships/image" Target="../media/image986.png"/><Relationship Id="rId672" Type="http://schemas.openxmlformats.org/officeDocument/2006/relationships/image" Target="../media/image987.png"/><Relationship Id="rId673" Type="http://schemas.openxmlformats.org/officeDocument/2006/relationships/image" Target="../media/image988.png"/><Relationship Id="rId674" Type="http://schemas.openxmlformats.org/officeDocument/2006/relationships/image" Target="../media/image989.png"/><Relationship Id="rId675" Type="http://schemas.openxmlformats.org/officeDocument/2006/relationships/image" Target="../media/image990.png"/><Relationship Id="rId676" Type="http://schemas.openxmlformats.org/officeDocument/2006/relationships/image" Target="../media/image991.png"/><Relationship Id="rId677" Type="http://schemas.openxmlformats.org/officeDocument/2006/relationships/image" Target="../media/image992.png"/><Relationship Id="rId678" Type="http://schemas.openxmlformats.org/officeDocument/2006/relationships/image" Target="../media/image993.png"/><Relationship Id="rId679" Type="http://schemas.openxmlformats.org/officeDocument/2006/relationships/image" Target="../media/image994.png"/><Relationship Id="rId680" Type="http://schemas.openxmlformats.org/officeDocument/2006/relationships/image" Target="../media/image995.png"/><Relationship Id="rId681" Type="http://schemas.openxmlformats.org/officeDocument/2006/relationships/image" Target="../media/image996.png"/><Relationship Id="rId682" Type="http://schemas.openxmlformats.org/officeDocument/2006/relationships/image" Target="../media/image997.png"/><Relationship Id="rId683" Type="http://schemas.openxmlformats.org/officeDocument/2006/relationships/image" Target="../media/image998.png"/><Relationship Id="rId684" Type="http://schemas.openxmlformats.org/officeDocument/2006/relationships/image" Target="../media/image999.png"/><Relationship Id="rId685" Type="http://schemas.openxmlformats.org/officeDocument/2006/relationships/image" Target="../media/image1000.png"/><Relationship Id="rId686" Type="http://schemas.openxmlformats.org/officeDocument/2006/relationships/image" Target="../media/image1001.png"/><Relationship Id="rId687" Type="http://schemas.openxmlformats.org/officeDocument/2006/relationships/image" Target="../media/image1002.png"/><Relationship Id="rId688" Type="http://schemas.openxmlformats.org/officeDocument/2006/relationships/image" Target="../media/image1003.png"/><Relationship Id="rId689" Type="http://schemas.openxmlformats.org/officeDocument/2006/relationships/image" Target="../media/image1004.png"/><Relationship Id="rId690" Type="http://schemas.openxmlformats.org/officeDocument/2006/relationships/image" Target="../media/image1005.png"/><Relationship Id="rId691" Type="http://schemas.openxmlformats.org/officeDocument/2006/relationships/image" Target="../media/image1006.png"/><Relationship Id="rId692" Type="http://schemas.openxmlformats.org/officeDocument/2006/relationships/image" Target="../media/image1007.png"/><Relationship Id="rId693" Type="http://schemas.openxmlformats.org/officeDocument/2006/relationships/image" Target="../media/image1008.png"/><Relationship Id="rId694" Type="http://schemas.openxmlformats.org/officeDocument/2006/relationships/image" Target="../media/image1009.png"/><Relationship Id="rId695" Type="http://schemas.openxmlformats.org/officeDocument/2006/relationships/image" Target="../media/image1010.png"/><Relationship Id="rId696" Type="http://schemas.openxmlformats.org/officeDocument/2006/relationships/image" Target="../media/image1011.png"/><Relationship Id="rId697" Type="http://schemas.openxmlformats.org/officeDocument/2006/relationships/image" Target="../media/image1012.png"/><Relationship Id="rId698" Type="http://schemas.openxmlformats.org/officeDocument/2006/relationships/image" Target="../media/image1013.png"/><Relationship Id="rId699" Type="http://schemas.openxmlformats.org/officeDocument/2006/relationships/image" Target="../media/image10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15.png"/><Relationship Id="rId6" Type="http://schemas.openxmlformats.org/officeDocument/2006/relationships/image" Target="../media/image1016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1017.png"/><Relationship Id="rId10" Type="http://schemas.openxmlformats.org/officeDocument/2006/relationships/image" Target="../media/image1018.png"/><Relationship Id="rId11" Type="http://schemas.openxmlformats.org/officeDocument/2006/relationships/image" Target="../media/image1019.png"/><Relationship Id="rId12" Type="http://schemas.openxmlformats.org/officeDocument/2006/relationships/image" Target="../media/image1020.png"/><Relationship Id="rId13" Type="http://schemas.openxmlformats.org/officeDocument/2006/relationships/image" Target="../media/image1021.png"/><Relationship Id="rId14" Type="http://schemas.openxmlformats.org/officeDocument/2006/relationships/image" Target="../media/image1022.png"/><Relationship Id="rId15" Type="http://schemas.openxmlformats.org/officeDocument/2006/relationships/image" Target="../media/image1023.png"/><Relationship Id="rId16" Type="http://schemas.openxmlformats.org/officeDocument/2006/relationships/image" Target="../media/image1024.png"/><Relationship Id="rId17" Type="http://schemas.openxmlformats.org/officeDocument/2006/relationships/image" Target="../media/image1025.png"/><Relationship Id="rId18" Type="http://schemas.openxmlformats.org/officeDocument/2006/relationships/image" Target="../media/image1026.png"/><Relationship Id="rId19" Type="http://schemas.openxmlformats.org/officeDocument/2006/relationships/image" Target="../media/image1027.png"/><Relationship Id="rId20" Type="http://schemas.openxmlformats.org/officeDocument/2006/relationships/image" Target="../media/image1028.png"/><Relationship Id="rId21" Type="http://schemas.openxmlformats.org/officeDocument/2006/relationships/image" Target="../media/image1029.png"/><Relationship Id="rId22" Type="http://schemas.openxmlformats.org/officeDocument/2006/relationships/image" Target="../media/image103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31.png"/><Relationship Id="rId5" Type="http://schemas.openxmlformats.org/officeDocument/2006/relationships/image" Target="../media/image10.png"/><Relationship Id="rId6" Type="http://schemas.openxmlformats.org/officeDocument/2006/relationships/image" Target="../media/image1032.png"/><Relationship Id="rId7" Type="http://schemas.openxmlformats.org/officeDocument/2006/relationships/image" Target="../media/image1033.png"/><Relationship Id="rId8" Type="http://schemas.openxmlformats.org/officeDocument/2006/relationships/image" Target="../media/image1034.png"/><Relationship Id="rId9" Type="http://schemas.openxmlformats.org/officeDocument/2006/relationships/image" Target="../media/image1035.png"/><Relationship Id="rId10" Type="http://schemas.openxmlformats.org/officeDocument/2006/relationships/image" Target="../media/image1036.png"/><Relationship Id="rId11" Type="http://schemas.openxmlformats.org/officeDocument/2006/relationships/image" Target="../media/image103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38.png"/><Relationship Id="rId5" Type="http://schemas.openxmlformats.org/officeDocument/2006/relationships/image" Target="../media/image9.png"/><Relationship Id="rId6" Type="http://schemas.openxmlformats.org/officeDocument/2006/relationships/image" Target="../media/image103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9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4.png"/><Relationship Id="rId21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4.png"/><Relationship Id="rId20" Type="http://schemas.openxmlformats.org/officeDocument/2006/relationships/image" Target="../media/image84.png"/><Relationship Id="rId21" Type="http://schemas.openxmlformats.org/officeDocument/2006/relationships/image" Target="../media/image5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4.png"/><Relationship Id="rId19" Type="http://schemas.openxmlformats.org/officeDocument/2006/relationships/image" Target="../media/image105.png"/><Relationship Id="rId20" Type="http://schemas.openxmlformats.org/officeDocument/2006/relationships/image" Target="../media/image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24" Type="http://schemas.openxmlformats.org/officeDocument/2006/relationships/image" Target="../media/image109.png"/><Relationship Id="rId25" Type="http://schemas.openxmlformats.org/officeDocument/2006/relationships/image" Target="../media/image110.png"/><Relationship Id="rId26" Type="http://schemas.openxmlformats.org/officeDocument/2006/relationships/image" Target="../media/image111.png"/><Relationship Id="rId27" Type="http://schemas.openxmlformats.org/officeDocument/2006/relationships/image" Target="../media/image112.png"/><Relationship Id="rId28" Type="http://schemas.openxmlformats.org/officeDocument/2006/relationships/image" Target="../media/image113.png"/><Relationship Id="rId29" Type="http://schemas.openxmlformats.org/officeDocument/2006/relationships/image" Target="../media/image114.png"/><Relationship Id="rId30" Type="http://schemas.openxmlformats.org/officeDocument/2006/relationships/image" Target="../media/image115.png"/><Relationship Id="rId31" Type="http://schemas.openxmlformats.org/officeDocument/2006/relationships/image" Target="../media/image116.png"/><Relationship Id="rId32" Type="http://schemas.openxmlformats.org/officeDocument/2006/relationships/image" Target="../media/image117.png"/><Relationship Id="rId33" Type="http://schemas.openxmlformats.org/officeDocument/2006/relationships/image" Target="../media/image118.png"/><Relationship Id="rId34" Type="http://schemas.openxmlformats.org/officeDocument/2006/relationships/image" Target="../media/image119.png"/><Relationship Id="rId35" Type="http://schemas.openxmlformats.org/officeDocument/2006/relationships/image" Target="../media/image120.png"/><Relationship Id="rId36" Type="http://schemas.openxmlformats.org/officeDocument/2006/relationships/image" Target="../media/image121.png"/><Relationship Id="rId37" Type="http://schemas.openxmlformats.org/officeDocument/2006/relationships/image" Target="../media/image122.png"/><Relationship Id="rId38" Type="http://schemas.openxmlformats.org/officeDocument/2006/relationships/image" Target="../media/image123.png"/><Relationship Id="rId39" Type="http://schemas.openxmlformats.org/officeDocument/2006/relationships/image" Target="../media/image124.png"/><Relationship Id="rId40" Type="http://schemas.openxmlformats.org/officeDocument/2006/relationships/image" Target="../media/image125.png"/><Relationship Id="rId41" Type="http://schemas.openxmlformats.org/officeDocument/2006/relationships/image" Target="../media/image126.png"/><Relationship Id="rId42" Type="http://schemas.openxmlformats.org/officeDocument/2006/relationships/image" Target="../media/image127.png"/><Relationship Id="rId43" Type="http://schemas.openxmlformats.org/officeDocument/2006/relationships/image" Target="../media/image128.png"/><Relationship Id="rId44" Type="http://schemas.openxmlformats.org/officeDocument/2006/relationships/image" Target="../media/image129.png"/><Relationship Id="rId45" Type="http://schemas.openxmlformats.org/officeDocument/2006/relationships/image" Target="../media/image130.png"/><Relationship Id="rId46" Type="http://schemas.openxmlformats.org/officeDocument/2006/relationships/image" Target="../media/image131.png"/><Relationship Id="rId47" Type="http://schemas.openxmlformats.org/officeDocument/2006/relationships/image" Target="../media/image132.png"/><Relationship Id="rId48" Type="http://schemas.openxmlformats.org/officeDocument/2006/relationships/image" Target="../media/image133.png"/><Relationship Id="rId49" Type="http://schemas.openxmlformats.org/officeDocument/2006/relationships/image" Target="../media/image134.png"/><Relationship Id="rId50" Type="http://schemas.openxmlformats.org/officeDocument/2006/relationships/image" Target="../media/image135.png"/><Relationship Id="rId51" Type="http://schemas.openxmlformats.org/officeDocument/2006/relationships/image" Target="../media/image136.png"/><Relationship Id="rId52" Type="http://schemas.openxmlformats.org/officeDocument/2006/relationships/image" Target="../media/image137.png"/><Relationship Id="rId53" Type="http://schemas.openxmlformats.org/officeDocument/2006/relationships/image" Target="../media/image138.png"/><Relationship Id="rId54" Type="http://schemas.openxmlformats.org/officeDocument/2006/relationships/image" Target="../media/image139.png"/><Relationship Id="rId55" Type="http://schemas.openxmlformats.org/officeDocument/2006/relationships/image" Target="../media/image140.png"/><Relationship Id="rId56" Type="http://schemas.openxmlformats.org/officeDocument/2006/relationships/image" Target="../media/image141.png"/><Relationship Id="rId57" Type="http://schemas.openxmlformats.org/officeDocument/2006/relationships/image" Target="../media/image142.png"/><Relationship Id="rId58" Type="http://schemas.openxmlformats.org/officeDocument/2006/relationships/image" Target="../media/image143.png"/><Relationship Id="rId59" Type="http://schemas.openxmlformats.org/officeDocument/2006/relationships/image" Target="../media/image144.png"/><Relationship Id="rId60" Type="http://schemas.openxmlformats.org/officeDocument/2006/relationships/image" Target="../media/image145.png"/><Relationship Id="rId61" Type="http://schemas.openxmlformats.org/officeDocument/2006/relationships/image" Target="../media/image146.png"/><Relationship Id="rId62" Type="http://schemas.openxmlformats.org/officeDocument/2006/relationships/image" Target="../media/image147.png"/><Relationship Id="rId63" Type="http://schemas.openxmlformats.org/officeDocument/2006/relationships/image" Target="../media/image148.png"/><Relationship Id="rId64" Type="http://schemas.openxmlformats.org/officeDocument/2006/relationships/image" Target="../media/image149.png"/><Relationship Id="rId65" Type="http://schemas.openxmlformats.org/officeDocument/2006/relationships/image" Target="../media/image150.png"/><Relationship Id="rId66" Type="http://schemas.openxmlformats.org/officeDocument/2006/relationships/image" Target="../media/image15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04.png"/><Relationship Id="rId18" Type="http://schemas.openxmlformats.org/officeDocument/2006/relationships/image" Target="../media/image4.png"/><Relationship Id="rId19" Type="http://schemas.openxmlformats.org/officeDocument/2006/relationships/image" Target="../media/image5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6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4.png"/><Relationship Id="rId19" Type="http://schemas.openxmlformats.org/officeDocument/2006/relationships/image" Target="../media/image182.png"/><Relationship Id="rId20" Type="http://schemas.openxmlformats.org/officeDocument/2006/relationships/image" Target="../media/image105.png"/><Relationship Id="rId21" Type="http://schemas.openxmlformats.org/officeDocument/2006/relationships/image" Target="../media/image5.png"/><Relationship Id="rId22" Type="http://schemas.openxmlformats.org/officeDocument/2006/relationships/image" Target="../media/image183.png"/><Relationship Id="rId23" Type="http://schemas.openxmlformats.org/officeDocument/2006/relationships/image" Target="../media/image184.png"/><Relationship Id="rId24" Type="http://schemas.openxmlformats.org/officeDocument/2006/relationships/image" Target="../media/image185.png"/><Relationship Id="rId25" Type="http://schemas.openxmlformats.org/officeDocument/2006/relationships/image" Target="../media/image186.png"/><Relationship Id="rId26" Type="http://schemas.openxmlformats.org/officeDocument/2006/relationships/image" Target="../media/image187.png"/><Relationship Id="rId27" Type="http://schemas.openxmlformats.org/officeDocument/2006/relationships/image" Target="../media/image188.png"/><Relationship Id="rId28" Type="http://schemas.openxmlformats.org/officeDocument/2006/relationships/image" Target="../media/image189.png"/><Relationship Id="rId29" Type="http://schemas.openxmlformats.org/officeDocument/2006/relationships/image" Target="../media/image190.png"/><Relationship Id="rId30" Type="http://schemas.openxmlformats.org/officeDocument/2006/relationships/image" Target="../media/image191.png"/><Relationship Id="rId31" Type="http://schemas.openxmlformats.org/officeDocument/2006/relationships/image" Target="../media/image192.png"/><Relationship Id="rId32" Type="http://schemas.openxmlformats.org/officeDocument/2006/relationships/image" Target="../media/image193.png"/><Relationship Id="rId33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0"/>
            <a:ext cx="11963400" cy="71501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65300" cy="33083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00200" y="5473700"/>
            <a:ext cx="3987800" cy="4813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7410" y="3595370"/>
            <a:ext cx="12186920" cy="957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0450">
                <a:solidFill>
                  <a:srgbClr val="FFFFFA"/>
                </a:solidFill>
                <a:latin typeface="Raleway"/>
              </a:rPr>
              <a:t>WELCOME TO OUR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0660" y="4973320"/>
            <a:ext cx="5900420" cy="9652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0450">
                <a:solidFill>
                  <a:srgbClr val="FFFFFA"/>
                </a:solidFill>
                <a:latin typeface="Raleway"/>
              </a:rPr>
              <a:t>PROJECT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4050" y="6352540"/>
            <a:ext cx="10073640" cy="9613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0450">
                <a:solidFill>
                  <a:srgbClr val="FFFFFA"/>
                </a:solidFill>
                <a:latin typeface="Raleway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0" y="0"/>
            <a:ext cx="11766550" cy="54356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05650"/>
            <a:ext cx="8185150" cy="31813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" y="457200"/>
            <a:ext cx="1123950" cy="10541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50" y="730250"/>
            <a:ext cx="565150" cy="4889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350" y="1022350"/>
            <a:ext cx="565150" cy="4889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" y="457200"/>
            <a:ext cx="565150" cy="4889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350" y="749300"/>
            <a:ext cx="565150" cy="4889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550" y="457200"/>
            <a:ext cx="565150" cy="48895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550" y="749300"/>
            <a:ext cx="565150" cy="48895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550" y="730250"/>
            <a:ext cx="565150" cy="48895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550" y="1022350"/>
            <a:ext cx="565150" cy="48895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350" y="730250"/>
            <a:ext cx="304800" cy="26035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0250" y="984250"/>
            <a:ext cx="298450" cy="2540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550" y="457200"/>
            <a:ext cx="1123950" cy="10541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3550" y="457200"/>
            <a:ext cx="1123950" cy="10541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00200" y="2730500"/>
            <a:ext cx="2794000" cy="570230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46250" y="2876550"/>
            <a:ext cx="2501900" cy="541655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481300" y="2921000"/>
            <a:ext cx="393700" cy="5715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989300" y="2908300"/>
            <a:ext cx="76200" cy="76200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36700" y="3460750"/>
            <a:ext cx="38100" cy="247650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236700" y="3873500"/>
            <a:ext cx="38100" cy="438150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236700" y="4394200"/>
            <a:ext cx="38100" cy="438150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113250" y="4019550"/>
            <a:ext cx="38100" cy="692150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268450" y="2698750"/>
            <a:ext cx="2851150" cy="5765800"/>
          </a:xfrm>
          <a:prstGeom prst="rect">
            <a:avLst/>
          </a:prstGeom>
        </p:spPr>
      </p:pic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569450" y="5981700"/>
            <a:ext cx="863600" cy="869950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37650" y="1225550"/>
            <a:ext cx="869950" cy="863600"/>
          </a:xfrm>
          <a:prstGeom prst="rect">
            <a:avLst/>
          </a:prstGeom>
        </p:spPr>
      </p:pic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791700" y="812800"/>
            <a:ext cx="3568700" cy="1276350"/>
          </a:xfrm>
          <a:prstGeom prst="rect">
            <a:avLst/>
          </a:prstGeom>
        </p:spPr>
      </p:pic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140950" y="5784850"/>
            <a:ext cx="2609850" cy="127635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43380" y="822960"/>
            <a:ext cx="6943090" cy="4483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800">
                <a:solidFill>
                  <a:srgbClr val="FFFFFF"/>
                </a:solidFill>
                <a:latin typeface="Canva Sans"/>
              </a:rPr>
              <a:t>SUPPORTED FEATURES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015220" y="1365250"/>
            <a:ext cx="198120" cy="1739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2.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270490" y="1356360"/>
            <a:ext cx="2606039" cy="2336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000000"/>
                </a:solidFill>
                <a:latin typeface="Canva Sans"/>
              </a:rPr>
              <a:t>Arithmetic Operations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888980" y="1687830"/>
            <a:ext cx="1113790" cy="2311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int a = 10;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955020" y="2019300"/>
            <a:ext cx="982979" cy="2311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int b = 5;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0530" y="2095500"/>
            <a:ext cx="3138170" cy="5854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750">
                <a:solidFill>
                  <a:srgbClr val="FFFFFF"/>
                </a:solidFill>
                <a:latin typeface="Raleway"/>
              </a:rPr>
              <a:t>int variable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66010" y="2584450"/>
            <a:ext cx="4347210" cy="5854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750">
                <a:solidFill>
                  <a:srgbClr val="FFFFFF"/>
                </a:solidFill>
                <a:latin typeface="Raleway"/>
              </a:rPr>
              <a:t>arithmetic + −* /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78490" y="2682240"/>
            <a:ext cx="1336039" cy="2336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print(a + b);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95000" y="3013710"/>
            <a:ext cx="1303020" cy="2336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print(a - b);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45840" y="3166110"/>
            <a:ext cx="1987550" cy="4927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750">
                <a:solidFill>
                  <a:srgbClr val="FFFFFF"/>
                </a:solidFill>
                <a:latin typeface="Raleway"/>
              </a:rPr>
              <a:t>arrays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784840" y="3345179"/>
            <a:ext cx="1322069" cy="2336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print(a * b);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68550" y="3549650"/>
            <a:ext cx="4342130" cy="5994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750">
                <a:solidFill>
                  <a:srgbClr val="FFFFFF"/>
                </a:solidFill>
                <a:latin typeface="Raleway"/>
              </a:rPr>
              <a:t>if – else (nested)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91190" y="3676650"/>
            <a:ext cx="1310639" cy="2336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print(a / b);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55620" y="4051300"/>
            <a:ext cx="2967990" cy="5867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750">
                <a:solidFill>
                  <a:srgbClr val="FFFFFF"/>
                </a:solidFill>
                <a:latin typeface="Raleway"/>
              </a:rPr>
              <a:t>while loop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995660" y="4349750"/>
            <a:ext cx="901700" cy="2235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Output: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47520" y="4540250"/>
            <a:ext cx="5617209" cy="5867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750">
                <a:solidFill>
                  <a:srgbClr val="FFFFFF"/>
                </a:solidFill>
                <a:latin typeface="Raleway"/>
              </a:rPr>
              <a:t>comparison operators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311890" y="4682490"/>
            <a:ext cx="269239" cy="1727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374120" y="5013960"/>
            <a:ext cx="143509" cy="1727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83080" y="5016500"/>
            <a:ext cx="5513070" cy="5994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750">
                <a:solidFill>
                  <a:srgbClr val="FFFFFF"/>
                </a:solidFill>
                <a:latin typeface="Raleway"/>
              </a:rPr>
              <a:t>print (number</a:t>
            </a:r>
            <a:r>
              <a:rPr spc="-100" sz="3750">
                <a:solidFill>
                  <a:srgbClr val="FFFFFF"/>
                </a:solidFill>
                <a:latin typeface="Raleway"/>
              </a:rPr>
              <a:t> + string)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291570" y="5344160"/>
            <a:ext cx="309879" cy="1739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379200" y="5675630"/>
            <a:ext cx="133350" cy="1714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37790" y="6007100"/>
            <a:ext cx="3803650" cy="3530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Raleway"/>
              </a:rPr>
              <a:t>1.</a:t>
            </a:r>
            <a:r>
              <a:rPr spc="-100" b="1" sz="3750">
                <a:solidFill>
                  <a:srgbClr val="FFFFFF"/>
                </a:solidFill>
                <a:latin typeface="Raleway"/>
              </a:rPr>
              <a:t> Variable + Print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622280" y="6328410"/>
            <a:ext cx="1647190" cy="18414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000000"/>
                </a:solidFill>
                <a:latin typeface="Canva Sans"/>
              </a:rPr>
              <a:t>3. If Condition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557270" y="6496050"/>
            <a:ext cx="1965959" cy="3873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Raleway"/>
              </a:rPr>
              <a:t>int a = 10;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88980" y="6659880"/>
            <a:ext cx="1113790" cy="2311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int a = 10;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32529" y="6981190"/>
            <a:ext cx="1614170" cy="4533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Raleway"/>
              </a:rPr>
              <a:t>print(a);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918190" y="7322820"/>
            <a:ext cx="1055369" cy="2070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if (a &gt; 5) {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26179" y="7481570"/>
            <a:ext cx="1626870" cy="4432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FFFFFF"/>
                </a:solidFill>
                <a:latin typeface="Raleway"/>
              </a:rPr>
              <a:t>Output: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596880" y="7655559"/>
            <a:ext cx="1922779" cy="2324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print("Greater");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399520" y="7988300"/>
            <a:ext cx="92709" cy="2044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}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995660" y="8327390"/>
            <a:ext cx="901700" cy="2235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Output: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999470" y="8990330"/>
            <a:ext cx="892809" cy="1739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850">
                <a:solidFill>
                  <a:srgbClr val="FFFFFF"/>
                </a:solidFill>
                <a:latin typeface="Canva Sans"/>
              </a:rPr>
              <a:t>Greater</a:t>
            </a:r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91700" y="812800"/>
            <a:ext cx="3568700" cy="1276350"/>
          </a:xfrm>
          <a:prstGeom prst="rect">
            <a:avLst/>
          </a:prstGeom>
        </p:spPr>
      </p:pic>
      <p:pic>
        <p:nvPicPr>
          <p:cNvPr id="67" name="Picture 66" descr="image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140950" y="5784850"/>
            <a:ext cx="2609850" cy="1276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0" y="0"/>
            <a:ext cx="11766550" cy="54356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7450"/>
            <a:ext cx="9791700" cy="52895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" y="330200"/>
            <a:ext cx="1403350" cy="13144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650" y="673100"/>
            <a:ext cx="704850" cy="6096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650" y="1035050"/>
            <a:ext cx="704850" cy="6096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650" y="330200"/>
            <a:ext cx="704850" cy="6096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650" y="692150"/>
            <a:ext cx="704850" cy="6096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150" y="330200"/>
            <a:ext cx="704850" cy="6096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150" y="692150"/>
            <a:ext cx="704850" cy="6096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150" y="673100"/>
            <a:ext cx="704850" cy="6096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5150" y="1035050"/>
            <a:ext cx="704850" cy="6096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650" y="673100"/>
            <a:ext cx="374650" cy="3175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350" y="984250"/>
            <a:ext cx="374650" cy="3175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150" y="330200"/>
            <a:ext cx="1403350" cy="131445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150" y="330200"/>
            <a:ext cx="1403350" cy="131445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00200" y="2730500"/>
            <a:ext cx="2794000" cy="570230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46250" y="2876550"/>
            <a:ext cx="2501900" cy="541655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481300" y="2921000"/>
            <a:ext cx="393700" cy="5715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989300" y="2908300"/>
            <a:ext cx="76200" cy="76200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36700" y="3460750"/>
            <a:ext cx="38100" cy="247650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236700" y="3873500"/>
            <a:ext cx="38100" cy="438150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236700" y="4394200"/>
            <a:ext cx="38100" cy="438150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113250" y="4019550"/>
            <a:ext cx="38100" cy="692150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268450" y="2698750"/>
            <a:ext cx="2851150" cy="5765800"/>
          </a:xfrm>
          <a:prstGeom prst="rect">
            <a:avLst/>
          </a:prstGeom>
        </p:spPr>
      </p:pic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6400" y="1441450"/>
            <a:ext cx="863600" cy="863600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40250" y="6680200"/>
            <a:ext cx="869950" cy="8699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990089" y="728980"/>
            <a:ext cx="8745219" cy="5613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6000">
                <a:solidFill>
                  <a:srgbClr val="FFFFFF"/>
                </a:solidFill>
                <a:latin typeface="Canva Sans"/>
              </a:rPr>
              <a:t>SUPPORTED FEATURES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72870" y="1794510"/>
            <a:ext cx="4509770" cy="546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helv"/>
              </a:rPr>
              <a:t>✅</a:t>
            </a:r>
            <a:r>
              <a:rPr spc="-100" sz="3450">
                <a:solidFill>
                  <a:srgbClr val="FFFFFF"/>
                </a:solidFill>
                <a:latin typeface="Raleway"/>
              </a:rPr>
              <a:t>4.</a:t>
            </a:r>
            <a:r>
              <a:rPr spc="-100" b="1" sz="3450">
                <a:solidFill>
                  <a:srgbClr val="FFFFFF"/>
                </a:solidFill>
                <a:latin typeface="Raleway"/>
              </a:rPr>
              <a:t> if–else condition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33370" y="2252980"/>
            <a:ext cx="1588770" cy="3568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Raleway"/>
              </a:rPr>
              <a:t>int a = 2;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383020" y="1860550"/>
            <a:ext cx="3270250" cy="4406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helv"/>
              </a:rPr>
              <a:t>✅</a:t>
            </a:r>
            <a:r>
              <a:rPr spc="-100" b="1" sz="2750">
                <a:solidFill>
                  <a:srgbClr val="FFFFFF"/>
                </a:solidFill>
                <a:latin typeface="Raleway"/>
              </a:rPr>
              <a:t>5. Nested if–else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97420" y="2232660"/>
            <a:ext cx="1440179" cy="3124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int a = 15;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48570" y="1938020"/>
            <a:ext cx="3840479" cy="4686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F"/>
                </a:solidFill>
                <a:latin typeface="helv"/>
              </a:rPr>
              <a:t>✅</a:t>
            </a:r>
            <a:r>
              <a:rPr spc="-100" sz="3000">
                <a:solidFill>
                  <a:srgbClr val="FFFFFF"/>
                </a:solidFill>
                <a:latin typeface="Raleway"/>
              </a:rPr>
              <a:t>6.</a:t>
            </a:r>
            <a:r>
              <a:rPr spc="-100" b="1" sz="3000">
                <a:solidFill>
                  <a:srgbClr val="FFFFFF"/>
                </a:solidFill>
                <a:latin typeface="Raleway"/>
              </a:rPr>
              <a:t> while loop basic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0480" y="2332990"/>
            <a:ext cx="1215390" cy="3098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F"/>
                </a:solidFill>
                <a:latin typeface="Raleway"/>
              </a:rPr>
              <a:t>int i = 1;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27570" y="2597150"/>
            <a:ext cx="1581150" cy="2755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if (a &gt; 10) {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5900" y="2702560"/>
            <a:ext cx="1743710" cy="3911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Raleway"/>
              </a:rPr>
              <a:t>if (a &gt; 5) {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925810" y="2725420"/>
            <a:ext cx="2286000" cy="3390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F"/>
                </a:solidFill>
                <a:latin typeface="Raleway"/>
              </a:rPr>
              <a:t>while (i &lt;= 5) {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91400" y="2965450"/>
            <a:ext cx="1614170" cy="2755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if (a &gt; 20) {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6060" y="3155950"/>
            <a:ext cx="2171700" cy="4229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Raleway"/>
              </a:rPr>
              <a:t>print("Big");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71240" y="3609340"/>
            <a:ext cx="113030" cy="3390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Raleway"/>
              </a:rPr>
              <a:t>}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76440" y="3333750"/>
            <a:ext cx="2606039" cy="3416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print("Very Big");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53400" y="3700779"/>
            <a:ext cx="91440" cy="2743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}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678920" y="3120390"/>
            <a:ext cx="1168400" cy="3632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F"/>
                </a:solidFill>
                <a:latin typeface="Raleway"/>
              </a:rPr>
              <a:t>print(i);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703050" y="3519170"/>
            <a:ext cx="1120140" cy="3098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F"/>
                </a:solidFill>
                <a:latin typeface="Raleway"/>
              </a:rPr>
              <a:t>i = i + 1;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2019280" y="3911600"/>
            <a:ext cx="99060" cy="2933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F"/>
                </a:solidFill>
                <a:latin typeface="Raleway"/>
              </a:rPr>
              <a:t>}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089910" y="4062729"/>
            <a:ext cx="1075689" cy="3390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Raleway"/>
              </a:rPr>
              <a:t>else {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66050" y="4069079"/>
            <a:ext cx="866140" cy="2743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else {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22220" y="4516120"/>
            <a:ext cx="2660650" cy="419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Raleway"/>
              </a:rPr>
              <a:t>print("Small");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94220" y="4437380"/>
            <a:ext cx="2570479" cy="3378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print("Medium");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153400" y="4805680"/>
            <a:ext cx="91440" cy="2730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}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418570" y="4711700"/>
            <a:ext cx="1300479" cy="3530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F"/>
                </a:solidFill>
                <a:latin typeface="Raleway"/>
              </a:rPr>
              <a:t>Output: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71240" y="4969510"/>
            <a:ext cx="113030" cy="3390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Raleway"/>
              </a:rPr>
              <a:t>}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971790" y="5172710"/>
            <a:ext cx="91439" cy="2743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}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987530" y="5161280"/>
            <a:ext cx="162560" cy="2184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F"/>
                </a:solidFill>
                <a:latin typeface="Raleway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563350" y="5553710"/>
            <a:ext cx="1108709" cy="2781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F"/>
                </a:solidFill>
                <a:latin typeface="Raleway"/>
              </a:rPr>
              <a:t>2 3 4 5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76550" y="5887720"/>
            <a:ext cx="1502410" cy="4089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Raleway"/>
              </a:rPr>
              <a:t>Output: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412990" y="5918200"/>
            <a:ext cx="1210309" cy="3289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Output: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51810" y="6334760"/>
            <a:ext cx="1151889" cy="3251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450">
                <a:solidFill>
                  <a:srgbClr val="FFFFFF"/>
                </a:solidFill>
                <a:latin typeface="Raleway"/>
              </a:rPr>
              <a:t>Small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40600" y="6281420"/>
            <a:ext cx="1353820" cy="2616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750">
                <a:solidFill>
                  <a:srgbClr val="FFFFFF"/>
                </a:solidFill>
                <a:latin typeface="Raleway"/>
              </a:rPr>
              <a:t>Medium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96230" y="7029450"/>
            <a:ext cx="3818890" cy="3073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FFFFFF"/>
                </a:solidFill>
                <a:latin typeface="helv"/>
              </a:rPr>
              <a:t>✅</a:t>
            </a:r>
            <a:r>
              <a:rPr spc="-100" sz="1950">
                <a:solidFill>
                  <a:srgbClr val="FFFFFF"/>
                </a:solidFill>
                <a:latin typeface="Raleway"/>
              </a:rPr>
              <a:t>7.</a:t>
            </a:r>
            <a:r>
              <a:rPr spc="-100" b="1" sz="1950">
                <a:solidFill>
                  <a:srgbClr val="FFFFFF"/>
                </a:solidFill>
                <a:latin typeface="Raleway"/>
              </a:rPr>
              <a:t> while loop with Calculation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907530" y="7287259"/>
            <a:ext cx="796290" cy="2019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FFFFFF"/>
                </a:solidFill>
                <a:latin typeface="Raleway"/>
              </a:rPr>
              <a:t>int i = 1;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663690" y="7543800"/>
            <a:ext cx="1283969" cy="2032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FFFFFF"/>
                </a:solidFill>
                <a:latin typeface="Raleway"/>
              </a:rPr>
              <a:t>int sum = 0;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57009" y="7799070"/>
            <a:ext cx="1496060" cy="2209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FFFFFF"/>
                </a:solidFill>
                <a:latin typeface="Raleway"/>
              </a:rPr>
              <a:t>while (i &lt;= 5) {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48450" y="8058150"/>
            <a:ext cx="1568450" cy="2032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FFFFFF"/>
                </a:solidFill>
                <a:latin typeface="Raleway"/>
              </a:rPr>
              <a:t>sum = sum + i;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066280" y="8315959"/>
            <a:ext cx="734060" cy="2019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FFFFFF"/>
                </a:solidFill>
                <a:latin typeface="Raleway"/>
              </a:rPr>
              <a:t>i = i + 1;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273290" y="8569960"/>
            <a:ext cx="64769" cy="1930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FFFFFF"/>
                </a:solidFill>
                <a:latin typeface="Raleway"/>
              </a:rPr>
              <a:t>}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701790" y="8827770"/>
            <a:ext cx="1207769" cy="2374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FFFFFF"/>
                </a:solidFill>
                <a:latin typeface="Raleway"/>
              </a:rPr>
              <a:t>print(sum);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851650" y="9348470"/>
            <a:ext cx="908050" cy="2311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950">
                <a:solidFill>
                  <a:srgbClr val="FFFFFF"/>
                </a:solidFill>
                <a:latin typeface="Raleway"/>
              </a:rPr>
              <a:t>Output: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175500" y="9641840"/>
            <a:ext cx="260350" cy="1790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950">
                <a:solidFill>
                  <a:srgbClr val="FFFFFF"/>
                </a:solidFill>
                <a:latin typeface="Raleway"/>
              </a:rPr>
              <a:t>15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0" y="0"/>
            <a:ext cx="11766550" cy="54356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22900"/>
            <a:ext cx="9817100" cy="48641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0" y="831850"/>
            <a:ext cx="558800" cy="5270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250" y="965200"/>
            <a:ext cx="279400" cy="2476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50" y="1111250"/>
            <a:ext cx="279400" cy="2413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50" y="831850"/>
            <a:ext cx="279400" cy="2413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250" y="977900"/>
            <a:ext cx="279400" cy="2413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850" y="831850"/>
            <a:ext cx="285750" cy="2413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850" y="977900"/>
            <a:ext cx="285750" cy="2413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850" y="965200"/>
            <a:ext cx="285750" cy="24765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50" y="1111250"/>
            <a:ext cx="285750" cy="2413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250" y="965200"/>
            <a:ext cx="152400" cy="13335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00" y="1092200"/>
            <a:ext cx="152400" cy="1270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1850" y="831850"/>
            <a:ext cx="558800" cy="5207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1850" y="831850"/>
            <a:ext cx="558800" cy="5207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00200" y="2209800"/>
            <a:ext cx="3054350" cy="622300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65300" y="2368550"/>
            <a:ext cx="2730500" cy="591185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595600" y="2419350"/>
            <a:ext cx="425450" cy="5715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154400" y="2406650"/>
            <a:ext cx="82550" cy="82550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36700" y="3009900"/>
            <a:ext cx="38100" cy="260350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236700" y="3460750"/>
            <a:ext cx="38100" cy="469900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236700" y="4025900"/>
            <a:ext cx="38100" cy="476250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379950" y="3613150"/>
            <a:ext cx="38100" cy="755650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274800" y="2178050"/>
            <a:ext cx="3111500" cy="6286500"/>
          </a:xfrm>
          <a:prstGeom prst="rect">
            <a:avLst/>
          </a:prstGeom>
        </p:spPr>
      </p:pic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78700" y="920750"/>
            <a:ext cx="863600" cy="869950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21450" y="5848350"/>
            <a:ext cx="863600" cy="8636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63700" y="1004569"/>
            <a:ext cx="3671570" cy="2349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550">
                <a:solidFill>
                  <a:srgbClr val="FFFFFA"/>
                </a:solidFill>
                <a:latin typeface="Raleway"/>
              </a:rPr>
              <a:t>SUPPORTED FEATURES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69960" y="1107440"/>
            <a:ext cx="2491740" cy="3365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9.</a:t>
            </a:r>
            <a:r>
              <a:rPr spc="-100" b="1" sz="2800">
                <a:solidFill>
                  <a:srgbClr val="FFFFFA"/>
                </a:solidFill>
                <a:latin typeface="Raleway"/>
              </a:rPr>
              <a:t> Array + Loop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2320" y="1638300"/>
            <a:ext cx="4720590" cy="4127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helv"/>
              </a:rPr>
              <a:t>✔</a:t>
            </a:r>
            <a:r>
              <a:rPr spc="-100" b="1" sz="2600">
                <a:solidFill>
                  <a:srgbClr val="FFFFFA"/>
                </a:solidFill>
                <a:latin typeface="Raleway"/>
              </a:rPr>
              <a:t>8. Array declaration &amp; print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13520" y="1838960"/>
            <a:ext cx="1404620" cy="3200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int arr[5];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10040" y="2213610"/>
            <a:ext cx="121285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int i = 0;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03400" y="2324100"/>
            <a:ext cx="2656840" cy="4127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helv"/>
              </a:rPr>
              <a:t>✔</a:t>
            </a:r>
            <a:r>
              <a:rPr spc="-100" b="1" sz="2600">
                <a:solidFill>
                  <a:srgbClr val="FFFFFA"/>
                </a:solidFill>
                <a:latin typeface="Raleway"/>
              </a:rPr>
              <a:t>9. Array + loop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16340" y="2581910"/>
            <a:ext cx="1998979" cy="3200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while (i &lt; 5) {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190" y="3009900"/>
            <a:ext cx="4493260" cy="4127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helv"/>
              </a:rPr>
              <a:t>✔</a:t>
            </a:r>
            <a:r>
              <a:rPr spc="-100" b="1" sz="2600">
                <a:solidFill>
                  <a:srgbClr val="FFFFFA"/>
                </a:solidFill>
                <a:latin typeface="Raleway"/>
              </a:rPr>
              <a:t>10. Condition inside while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54160" y="2954020"/>
            <a:ext cx="1690370" cy="2946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arr[i] = i * 2;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470390" y="3328670"/>
            <a:ext cx="1057909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i = i + 1;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768840" y="3696970"/>
            <a:ext cx="93979" cy="2768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9010" y="4038600"/>
            <a:ext cx="4325620" cy="322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600">
                <a:solidFill>
                  <a:srgbClr val="FFFFFA"/>
                </a:solidFill>
                <a:latin typeface="Raleway"/>
              </a:rPr>
              <a:t>8. Array Declaration &amp; Print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91270" y="4067810"/>
            <a:ext cx="1849120" cy="3429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print(arr[3]);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47480" y="4448810"/>
            <a:ext cx="1536700" cy="3327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Output: 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79040" y="4721860"/>
            <a:ext cx="1305560" cy="2971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Raleway"/>
              </a:rPr>
              <a:t>int arr[3];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44840" y="4814570"/>
            <a:ext cx="3141979" cy="3149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Indexes: 0 1 2 3 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66010" y="5064760"/>
            <a:ext cx="1531619" cy="2743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Raleway"/>
              </a:rPr>
              <a:t>arr[0] = 10;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38490" y="5185410"/>
            <a:ext cx="3154679" cy="3086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Values: 0 2 4 6 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381250" y="5407660"/>
            <a:ext cx="1501139" cy="2743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Raleway"/>
              </a:rPr>
              <a:t>arr[1] = 20;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63470" y="5750560"/>
            <a:ext cx="1536700" cy="2971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Raleway"/>
              </a:rPr>
              <a:t>arr[2] = 30;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87270" y="6093460"/>
            <a:ext cx="1689100" cy="3187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Raleway"/>
              </a:rPr>
              <a:t>print(arr[1]);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050" y="6300470"/>
            <a:ext cx="4353559" cy="2654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10.</a:t>
            </a:r>
            <a:r>
              <a:rPr spc="-100" b="1" sz="2800">
                <a:solidFill>
                  <a:srgbClr val="FFFFFA"/>
                </a:solidFill>
                <a:latin typeface="Raleway"/>
              </a:rPr>
              <a:t> Condition Inside while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26640" y="6443980"/>
            <a:ext cx="1610360" cy="3111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Raleway"/>
              </a:rPr>
              <a:t>Output: 20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53490" y="6781800"/>
            <a:ext cx="3756660" cy="3200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FFFFFA"/>
                </a:solidFill>
                <a:latin typeface="Raleway"/>
              </a:rPr>
              <a:t>Array Value: 0, 10, 20, 30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43060" y="7043420"/>
            <a:ext cx="114681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int i = 1;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48700" y="7411720"/>
            <a:ext cx="2334259" cy="2794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while (i &lt;= 10) {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38640" y="7782559"/>
            <a:ext cx="1121409" cy="3200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if (i &gt; 5)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31680" y="8154670"/>
            <a:ext cx="1102360" cy="3416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print(i);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768840" y="8525510"/>
            <a:ext cx="93979" cy="2768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}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202420" y="8906510"/>
            <a:ext cx="1226820" cy="3327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Output: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845550" y="9277350"/>
            <a:ext cx="1940559" cy="3124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800">
                <a:solidFill>
                  <a:srgbClr val="FFFFFA"/>
                </a:solidFill>
                <a:latin typeface="Raleway"/>
              </a:rPr>
              <a:t>6 7 8 9 10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750" y="0"/>
            <a:ext cx="8604250" cy="87566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22900"/>
            <a:ext cx="9817100" cy="48641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4235450"/>
            <a:ext cx="1085850" cy="10223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150" y="4502150"/>
            <a:ext cx="539750" cy="4699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9150" y="4781550"/>
            <a:ext cx="539750" cy="4762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9150" y="4235450"/>
            <a:ext cx="539750" cy="4699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9150" y="4514850"/>
            <a:ext cx="539750" cy="4762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4235450"/>
            <a:ext cx="546100" cy="4699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4514850"/>
            <a:ext cx="546100" cy="47625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0" y="4502150"/>
            <a:ext cx="546100" cy="4699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4781550"/>
            <a:ext cx="546100" cy="47625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59150" y="4502150"/>
            <a:ext cx="292100" cy="24765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3400" y="4743450"/>
            <a:ext cx="292100" cy="24765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9400" y="4235450"/>
            <a:ext cx="1079500" cy="102235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9400" y="4235450"/>
            <a:ext cx="1079500" cy="102235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315690" y="1249680"/>
            <a:ext cx="647700" cy="195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150">
                <a:solidFill>
                  <a:srgbClr val="FFFFFA"/>
                </a:solidFill>
                <a:latin typeface="Montserrat"/>
              </a:rPr>
              <a:t>2025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86190" y="1944370"/>
            <a:ext cx="7580629" cy="3187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The main purpose of this project is to understand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63710" y="2289810"/>
            <a:ext cx="6710680" cy="3200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how a compiler works internally, especially: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96040" y="2632710"/>
            <a:ext cx="2446019" cy="3200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Lexical Analysis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55400" y="2975610"/>
            <a:ext cx="2526030" cy="3162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Example shown: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30710" y="3318510"/>
            <a:ext cx="1376680" cy="2870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int x = 42;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45190" y="3661410"/>
            <a:ext cx="3346450" cy="2717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Tokens like: var, NUM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147550" y="4004310"/>
            <a:ext cx="1143000" cy="3187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Parsing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4880" y="4347210"/>
            <a:ext cx="3228339" cy="3162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Expression structure: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02710" y="4333240"/>
            <a:ext cx="4752340" cy="6883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7450">
                <a:solidFill>
                  <a:srgbClr val="FFFFFA"/>
                </a:solidFill>
                <a:latin typeface="Raleway Black"/>
              </a:rPr>
              <a:t>WHY THIS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371070" y="4697730"/>
            <a:ext cx="695960" cy="3086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Expr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306300" y="5040630"/>
            <a:ext cx="825500" cy="2400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Term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744960" y="5373370"/>
            <a:ext cx="1946909" cy="3187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Operators (+)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9920" y="5642610"/>
            <a:ext cx="4906009" cy="6921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7450">
                <a:solidFill>
                  <a:srgbClr val="C6269E"/>
                </a:solidFill>
                <a:latin typeface="Raleway"/>
              </a:rPr>
              <a:t>PROJECT ?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87230" y="6059170"/>
            <a:ext cx="6263639" cy="322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(Builds syntax tree and checks structure)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879580" y="5716270"/>
            <a:ext cx="1678939" cy="2895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Values (42)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954510" y="6404610"/>
            <a:ext cx="1529080" cy="24764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Execution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40620" y="6747509"/>
            <a:ext cx="5355589" cy="3200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Binary / machine-level processing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55400" y="7090409"/>
            <a:ext cx="2526030" cy="3162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Example shown: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095480" y="7479030"/>
            <a:ext cx="1247139" cy="2019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1010100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44610" y="7773670"/>
            <a:ext cx="7547609" cy="3213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Execution of the parsed code using internal logic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63430" y="8119109"/>
            <a:ext cx="6111239" cy="3200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E9E9E9"/>
                </a:solidFill>
                <a:latin typeface="Raleway"/>
              </a:rPr>
              <a:t>Lexical Analysis, Parsing, and Execution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400780" y="9712960"/>
            <a:ext cx="1183639" cy="1841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FFFFFA"/>
                </a:solidFill>
                <a:latin typeface="Raleway"/>
              </a:rPr>
              <a:t>Next Slide</a:t>
            </a: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62200" y="450850"/>
            <a:ext cx="463550" cy="463550"/>
          </a:xfrm>
          <a:prstGeom prst="rect">
            <a:avLst/>
          </a:prstGeom>
        </p:spPr>
      </p:pic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26450" y="7588250"/>
            <a:ext cx="463550" cy="463550"/>
          </a:xfrm>
          <a:prstGeom prst="rect">
            <a:avLst/>
          </a:prstGeom>
        </p:spPr>
      </p:pic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35300" y="958850"/>
            <a:ext cx="463550" cy="463550"/>
          </a:xfrm>
          <a:prstGeom prst="rect">
            <a:avLst/>
          </a:prstGeom>
        </p:spPr>
      </p:pic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97850" y="1651000"/>
            <a:ext cx="463550" cy="463550"/>
          </a:xfrm>
          <a:prstGeom prst="rect">
            <a:avLst/>
          </a:prstGeom>
        </p:spPr>
      </p:pic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1314450"/>
            <a:ext cx="349885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50" y="0"/>
            <a:ext cx="11576050" cy="64262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39000"/>
            <a:ext cx="9817100" cy="3048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3219450"/>
            <a:ext cx="558800" cy="5207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650" y="3352800"/>
            <a:ext cx="285750" cy="2476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650" y="3498850"/>
            <a:ext cx="285750" cy="2413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650" y="3219450"/>
            <a:ext cx="285750" cy="2413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7650" y="3359150"/>
            <a:ext cx="285750" cy="2476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4600" y="3219450"/>
            <a:ext cx="279400" cy="2413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4600" y="3359150"/>
            <a:ext cx="279400" cy="24765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4600" y="3352800"/>
            <a:ext cx="279400" cy="24765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4600" y="3498850"/>
            <a:ext cx="279400" cy="2413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7650" y="3352800"/>
            <a:ext cx="152400" cy="13335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7950" y="3479800"/>
            <a:ext cx="146050" cy="1270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64600" y="3219450"/>
            <a:ext cx="558800" cy="5207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64600" y="3219450"/>
            <a:ext cx="558800" cy="5207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87450" y="1365250"/>
            <a:ext cx="5511800" cy="370205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400" y="1352550"/>
            <a:ext cx="6813550" cy="387985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86150" y="5060950"/>
            <a:ext cx="908050" cy="8890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3100" y="5226050"/>
            <a:ext cx="6534150" cy="38100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52550" y="1587500"/>
            <a:ext cx="5175250" cy="3238500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260350"/>
            <a:ext cx="2927350" cy="32575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602470" y="3296920"/>
            <a:ext cx="5746749" cy="2781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000">
                <a:solidFill>
                  <a:srgbClr val="FFFFFA"/>
                </a:solidFill>
                <a:latin typeface="Raleway"/>
              </a:rPr>
              <a:t>WHAT IS A MINI INTERPRETER?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78650" y="4076700"/>
            <a:ext cx="10897869" cy="3644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A"/>
                </a:solidFill>
                <a:latin typeface="Raleway"/>
              </a:rPr>
              <a:t>This Mini Interpreter reads a custom language line by line 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20940" y="4464050"/>
            <a:ext cx="9909810" cy="3695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A"/>
                </a:solidFill>
                <a:latin typeface="Raleway"/>
              </a:rPr>
              <a:t>executes it directly instead of generating machine code.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44250" y="5251450"/>
            <a:ext cx="2664459" cy="3606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000">
                <a:solidFill>
                  <a:srgbClr val="FFFFFA"/>
                </a:solidFill>
                <a:latin typeface="Raleway"/>
              </a:rPr>
              <a:t>Example 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623800" y="5650230"/>
            <a:ext cx="778509" cy="2755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A"/>
                </a:solidFill>
                <a:latin typeface="Raleway"/>
              </a:rPr>
              <a:t>Text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98730" y="6096000"/>
            <a:ext cx="1409700" cy="2755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A"/>
                </a:solidFill>
                <a:latin typeface="Raleway"/>
              </a:rPr>
              <a:t>var x = 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743180" y="6426200"/>
            <a:ext cx="1612900" cy="3606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A"/>
                </a:solidFill>
                <a:latin typeface="Raleway"/>
              </a:rPr>
              <a:t>print x *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758420" y="6814820"/>
            <a:ext cx="1094739" cy="3314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A"/>
                </a:solidFill>
                <a:latin typeface="Raleway"/>
              </a:rPr>
              <a:t>if x &gt; 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758420" y="7209790"/>
            <a:ext cx="2070099" cy="3606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A"/>
                </a:solidFill>
                <a:latin typeface="Raleway"/>
              </a:rPr>
              <a:t>print "Hello"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549890" y="7998459"/>
            <a:ext cx="3851909" cy="2768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000">
                <a:solidFill>
                  <a:srgbClr val="FFFFFA"/>
                </a:solidFill>
                <a:latin typeface="Raleway"/>
              </a:rPr>
              <a:t>EXECUTION OUTPUT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277090" y="8435340"/>
            <a:ext cx="397509" cy="2324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A"/>
                </a:solidFill>
                <a:latin typeface="Raleway"/>
              </a:rPr>
              <a:t>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004040" y="8775700"/>
            <a:ext cx="943609" cy="2844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00">
                <a:solidFill>
                  <a:srgbClr val="FFFFFA"/>
                </a:solidFill>
                <a:latin typeface="Raleway"/>
              </a:rPr>
              <a:t>Hello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50" y="0"/>
            <a:ext cx="11576050" cy="54356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5900"/>
            <a:ext cx="5975350" cy="75311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0" y="711200"/>
            <a:ext cx="1295400" cy="12192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50" y="1028700"/>
            <a:ext cx="647700" cy="5651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850" y="1365250"/>
            <a:ext cx="647700" cy="5651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7850" y="711200"/>
            <a:ext cx="647700" cy="5651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850" y="1047750"/>
            <a:ext cx="647700" cy="5651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0150" y="711200"/>
            <a:ext cx="647700" cy="56515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0150" y="1047750"/>
            <a:ext cx="647700" cy="56515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0150" y="1028700"/>
            <a:ext cx="647700" cy="56515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0150" y="1365250"/>
            <a:ext cx="647700" cy="56515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7850" y="1028700"/>
            <a:ext cx="342900" cy="2921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4950" y="1314450"/>
            <a:ext cx="342900" cy="29845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0150" y="711200"/>
            <a:ext cx="1295400" cy="12192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0150" y="711200"/>
            <a:ext cx="1295400" cy="12192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05760" y="1017269"/>
            <a:ext cx="5488940" cy="9131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7500">
                <a:solidFill>
                  <a:srgbClr val="E9E9E9"/>
                </a:solidFill>
                <a:latin typeface="Raleway"/>
              </a:rPr>
              <a:t>Advantages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33650" y="3031490"/>
            <a:ext cx="6879590" cy="8102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050">
                <a:solidFill>
                  <a:srgbClr val="E9E9E9"/>
                </a:solidFill>
                <a:latin typeface="helv"/>
              </a:rPr>
              <a:t>✔</a:t>
            </a:r>
            <a:r>
              <a:rPr spc="-100" b="1" sz="5050">
                <a:solidFill>
                  <a:srgbClr val="E9E9E9"/>
                </a:solidFill>
                <a:latin typeface="Canva Sans"/>
              </a:rPr>
              <a:t>Easy to understand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96770" y="3926840"/>
            <a:ext cx="7753350" cy="8140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050">
                <a:solidFill>
                  <a:srgbClr val="E9E9E9"/>
                </a:solidFill>
                <a:latin typeface="helv"/>
              </a:rPr>
              <a:t>✔</a:t>
            </a:r>
            <a:r>
              <a:rPr spc="-100" b="1" sz="5050">
                <a:solidFill>
                  <a:srgbClr val="E9E9E9"/>
                </a:solidFill>
                <a:latin typeface="Canva Sans"/>
              </a:rPr>
              <a:t>Covers basic compiler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17390" y="4888230"/>
            <a:ext cx="2912110" cy="571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050">
                <a:solidFill>
                  <a:srgbClr val="E9E9E9"/>
                </a:solidFill>
                <a:latin typeface="Canva Sans"/>
              </a:rPr>
              <a:t>concepts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37180" y="5723890"/>
            <a:ext cx="6272530" cy="8166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050">
                <a:solidFill>
                  <a:srgbClr val="E9E9E9"/>
                </a:solidFill>
                <a:latin typeface="helv"/>
              </a:rPr>
              <a:t>✔</a:t>
            </a:r>
            <a:r>
              <a:rPr spc="-100" b="1" sz="5050">
                <a:solidFill>
                  <a:srgbClr val="E9E9E9"/>
                </a:solidFill>
                <a:latin typeface="Canva Sans"/>
              </a:rPr>
              <a:t>Beginner friendly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59180" y="6624320"/>
            <a:ext cx="9828530" cy="8153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050">
                <a:solidFill>
                  <a:srgbClr val="E9E9E9"/>
                </a:solidFill>
                <a:latin typeface="helv"/>
              </a:rPr>
              <a:t>✔</a:t>
            </a:r>
            <a:r>
              <a:rPr spc="-100" b="1" sz="5050">
                <a:solidFill>
                  <a:srgbClr val="E9E9E9"/>
                </a:solidFill>
                <a:latin typeface="Canva Sans"/>
              </a:rPr>
              <a:t>Useful for academic learning</a:t>
            </a: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39500" y="2139950"/>
            <a:ext cx="7048500" cy="5118100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39500" y="2139950"/>
            <a:ext cx="7048500" cy="5118100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20800" y="2755900"/>
            <a:ext cx="10541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9144000" cy="27368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00" y="850900"/>
            <a:ext cx="1104900" cy="10414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123950"/>
            <a:ext cx="552450" cy="4826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1409700"/>
            <a:ext cx="552450" cy="4762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850900"/>
            <a:ext cx="552450" cy="4826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1143000"/>
            <a:ext cx="552450" cy="4762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850900"/>
            <a:ext cx="552450" cy="4826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3700" y="1143000"/>
            <a:ext cx="552450" cy="47625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700" y="1123950"/>
            <a:ext cx="552450" cy="4826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3700" y="1409700"/>
            <a:ext cx="552450" cy="47625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9800" y="1123950"/>
            <a:ext cx="298450" cy="2540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7700" y="1371600"/>
            <a:ext cx="298450" cy="24765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63700" y="850900"/>
            <a:ext cx="1098550" cy="103505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3700" y="850900"/>
            <a:ext cx="1098550" cy="103505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25050" y="4578350"/>
            <a:ext cx="3911600" cy="19558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5050" y="4578350"/>
            <a:ext cx="3911600" cy="195580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25050" y="5378450"/>
            <a:ext cx="3911600" cy="196215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25050" y="5378450"/>
            <a:ext cx="3911600" cy="196215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25050" y="5784850"/>
            <a:ext cx="3911600" cy="195580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5050" y="5784850"/>
            <a:ext cx="3911600" cy="1955800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5050" y="6184900"/>
            <a:ext cx="3911600" cy="1955800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5050" y="6184900"/>
            <a:ext cx="3911600" cy="1955800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25050" y="6584950"/>
            <a:ext cx="3911600" cy="1955800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5050" y="6584950"/>
            <a:ext cx="3911600" cy="1955800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25050" y="6985000"/>
            <a:ext cx="3911600" cy="19621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31160" y="956310"/>
            <a:ext cx="5003799" cy="8915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7450">
                <a:solidFill>
                  <a:srgbClr val="E9E9E9"/>
                </a:solidFill>
                <a:latin typeface="Raleway Black"/>
              </a:rPr>
              <a:t>Objectives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315690" y="1249680"/>
            <a:ext cx="647700" cy="195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150">
                <a:solidFill>
                  <a:srgbClr val="E9E9E9"/>
                </a:solidFill>
                <a:latin typeface="Montserrat"/>
              </a:rPr>
              <a:t>2025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774430" y="1795780"/>
            <a:ext cx="6220460" cy="4787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050">
                <a:solidFill>
                  <a:srgbClr val="FFFFFF"/>
                </a:solidFill>
                <a:latin typeface="Raleway"/>
              </a:rPr>
              <a:t>Compiler working ko samajhna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62670" y="2597150"/>
            <a:ext cx="6443980" cy="4800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050">
                <a:solidFill>
                  <a:srgbClr val="FFFFFF"/>
                </a:solidFill>
                <a:latin typeface="Raleway"/>
              </a:rPr>
              <a:t>Lexer aur Parser ka use seekhna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2480" y="3399790"/>
            <a:ext cx="9484360" cy="4800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050">
                <a:solidFill>
                  <a:srgbClr val="FFFFFF"/>
                </a:solidFill>
                <a:latin typeface="Raleway"/>
              </a:rPr>
              <a:t>Programming language ke basic concepts apply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60150" y="3801110"/>
            <a:ext cx="1049020" cy="2895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050">
                <a:solidFill>
                  <a:srgbClr val="FFFFFF"/>
                </a:solidFill>
                <a:latin typeface="Raleway"/>
              </a:rPr>
              <a:t>karna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29980" y="4603750"/>
            <a:ext cx="6308089" cy="4800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F"/>
                </a:solidFill>
                <a:latin typeface="helv"/>
              </a:rPr>
              <a:t>✔</a:t>
            </a:r>
            <a:r>
              <a:rPr spc="-100" b="1" sz="3050">
                <a:solidFill>
                  <a:srgbClr val="FFFFFF"/>
                </a:solidFill>
                <a:latin typeface="Raleway"/>
              </a:rPr>
              <a:t>Control structures ko samajhna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13720" y="5406390"/>
            <a:ext cx="2341879" cy="288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000000"/>
                </a:solidFill>
                <a:latin typeface="Raleway"/>
              </a:rPr>
              <a:t>Source Code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74730" y="6271260"/>
            <a:ext cx="1419860" cy="2806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000000"/>
                </a:solidFill>
                <a:latin typeface="Raleway"/>
              </a:rPr>
              <a:t>var x = 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064240" y="6610350"/>
            <a:ext cx="1640839" cy="368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000000"/>
                </a:solidFill>
                <a:latin typeface="Raleway"/>
              </a:rPr>
              <a:t>print x * 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330940" y="7007859"/>
            <a:ext cx="1106169" cy="3378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000000"/>
                </a:solidFill>
                <a:latin typeface="Raleway"/>
              </a:rPr>
              <a:t>if x &gt; 7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840720" y="7412990"/>
            <a:ext cx="2087879" cy="368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000000"/>
                </a:solidFill>
                <a:latin typeface="Raleway"/>
              </a:rPr>
              <a:t>print "Hello"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313160" y="7821930"/>
            <a:ext cx="1143000" cy="2806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000000"/>
                </a:solidFill>
                <a:latin typeface="Raleway"/>
              </a:rPr>
              <a:t>Parser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26300" y="8215630"/>
            <a:ext cx="9216390" cy="3721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F"/>
                </a:solidFill>
                <a:latin typeface="Raleway"/>
              </a:rPr>
              <a:t>Reads a custom language line by line and executes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34300" y="8613140"/>
            <a:ext cx="8300719" cy="3759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F"/>
                </a:solidFill>
                <a:latin typeface="Raleway"/>
              </a:rPr>
              <a:t>it directly instead of generating machine code.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63700" y="9119870"/>
            <a:ext cx="2862579" cy="2362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E9E9E9"/>
                </a:solidFill>
                <a:latin typeface="Raleway"/>
              </a:rPr>
              <a:t>www.reallygreatsite.com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308580" y="9091930"/>
            <a:ext cx="1183639" cy="1841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50">
                <a:solidFill>
                  <a:srgbClr val="E9E9E9"/>
                </a:solidFill>
                <a:latin typeface="Raleway"/>
              </a:rPr>
              <a:t>Next Slide</a:t>
            </a: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17700" y="4864100"/>
            <a:ext cx="844550" cy="736600"/>
          </a:xfrm>
          <a:prstGeom prst="rect">
            <a:avLst/>
          </a:prstGeom>
        </p:spPr>
      </p:pic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79600" y="6470650"/>
            <a:ext cx="1092200" cy="825500"/>
          </a:xfrm>
          <a:prstGeom prst="rect">
            <a:avLst/>
          </a:prstGeom>
        </p:spPr>
      </p:pic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8350" y="5283200"/>
            <a:ext cx="1466850" cy="1466850"/>
          </a:xfrm>
          <a:prstGeom prst="rect">
            <a:avLst/>
          </a:prstGeom>
        </p:spPr>
      </p:pic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3000" y="5905500"/>
            <a:ext cx="679450" cy="476250"/>
          </a:xfrm>
          <a:prstGeom prst="rect">
            <a:avLst/>
          </a:prstGeom>
        </p:spPr>
      </p:pic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82700" y="5568950"/>
            <a:ext cx="400050" cy="406400"/>
          </a:xfrm>
          <a:prstGeom prst="rect">
            <a:avLst/>
          </a:prstGeom>
        </p:spPr>
      </p:pic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95550" y="4095750"/>
            <a:ext cx="1282700" cy="1282700"/>
          </a:xfrm>
          <a:prstGeom prst="rect">
            <a:avLst/>
          </a:prstGeom>
        </p:spPr>
      </p:pic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851150" y="4635500"/>
            <a:ext cx="584200" cy="412750"/>
          </a:xfrm>
          <a:prstGeom prst="rect">
            <a:avLst/>
          </a:prstGeom>
        </p:spPr>
      </p:pic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65450" y="4349750"/>
            <a:ext cx="349250" cy="349250"/>
          </a:xfrm>
          <a:prstGeom prst="rect">
            <a:avLst/>
          </a:prstGeom>
        </p:spPr>
      </p:pic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03500" y="6572250"/>
            <a:ext cx="1282700" cy="1282700"/>
          </a:xfrm>
          <a:prstGeom prst="rect">
            <a:avLst/>
          </a:prstGeom>
        </p:spPr>
      </p:pic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940050" y="7150100"/>
            <a:ext cx="615950" cy="431800"/>
          </a:xfrm>
          <a:prstGeom prst="rect">
            <a:avLst/>
          </a:prstGeom>
        </p:spPr>
      </p:pic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060700" y="6845300"/>
            <a:ext cx="368300" cy="368300"/>
          </a:xfrm>
          <a:prstGeom prst="rect">
            <a:avLst/>
          </a:prstGeom>
        </p:spPr>
      </p:pic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495550" y="4146550"/>
            <a:ext cx="406400" cy="1054100"/>
          </a:xfrm>
          <a:prstGeom prst="rect">
            <a:avLst/>
          </a:prstGeom>
        </p:spPr>
      </p:pic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711450" y="5194300"/>
            <a:ext cx="76200" cy="57150"/>
          </a:xfrm>
          <a:prstGeom prst="rect">
            <a:avLst/>
          </a:prstGeom>
        </p:spPr>
      </p:pic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590800" y="4673600"/>
            <a:ext cx="63500" cy="69850"/>
          </a:xfrm>
          <a:prstGeom prst="rect">
            <a:avLst/>
          </a:prstGeom>
        </p:spPr>
      </p:pic>
      <p:pic>
        <p:nvPicPr>
          <p:cNvPr id="62" name="Picture 61" descr="image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895600" y="4127500"/>
            <a:ext cx="76200" cy="38100"/>
          </a:xfrm>
          <a:prstGeom prst="rect">
            <a:avLst/>
          </a:prstGeom>
        </p:spPr>
      </p:pic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927350" y="4140200"/>
            <a:ext cx="44450" cy="44450"/>
          </a:xfrm>
          <a:prstGeom prst="rect">
            <a:avLst/>
          </a:prstGeom>
        </p:spPr>
      </p:pic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635250" y="4660900"/>
            <a:ext cx="44450" cy="38100"/>
          </a:xfrm>
          <a:prstGeom prst="rect">
            <a:avLst/>
          </a:prstGeom>
        </p:spPr>
      </p:pic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622550" y="4781550"/>
            <a:ext cx="44450" cy="38100"/>
          </a:xfrm>
          <a:prstGeom prst="rect">
            <a:avLst/>
          </a:prstGeom>
        </p:spPr>
      </p:pic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686050" y="4476750"/>
            <a:ext cx="31750" cy="44450"/>
          </a:xfrm>
          <a:prstGeom prst="rect">
            <a:avLst/>
          </a:prstGeom>
        </p:spPr>
      </p:pic>
      <p:pic>
        <p:nvPicPr>
          <p:cNvPr id="67" name="Picture 66" descr="image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622550" y="4749800"/>
            <a:ext cx="25400" cy="38100"/>
          </a:xfrm>
          <a:prstGeom prst="rect">
            <a:avLst/>
          </a:prstGeom>
        </p:spPr>
      </p:pic>
      <p:pic>
        <p:nvPicPr>
          <p:cNvPr id="68" name="Picture 67" descr="image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597150" y="4794250"/>
            <a:ext cx="38100" cy="38100"/>
          </a:xfrm>
          <a:prstGeom prst="rect">
            <a:avLst/>
          </a:prstGeom>
        </p:spPr>
      </p:pic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749550" y="5181600"/>
            <a:ext cx="31750" cy="38100"/>
          </a:xfrm>
          <a:prstGeom prst="rect">
            <a:avLst/>
          </a:prstGeom>
        </p:spPr>
      </p:pic>
      <p:pic>
        <p:nvPicPr>
          <p:cNvPr id="70" name="Picture 69" descr="image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965450" y="4146550"/>
            <a:ext cx="31750" cy="31750"/>
          </a:xfrm>
          <a:prstGeom prst="rect">
            <a:avLst/>
          </a:prstGeom>
        </p:spPr>
      </p:pic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800350" y="5251450"/>
            <a:ext cx="44450" cy="38100"/>
          </a:xfrm>
          <a:prstGeom prst="rect">
            <a:avLst/>
          </a:prstGeom>
        </p:spPr>
      </p:pic>
      <p:pic>
        <p:nvPicPr>
          <p:cNvPr id="72" name="Picture 71" descr="image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2641600" y="4724400"/>
            <a:ext cx="31750" cy="31750"/>
          </a:xfrm>
          <a:prstGeom prst="rect">
            <a:avLst/>
          </a:prstGeom>
        </p:spPr>
      </p:pic>
      <p:pic>
        <p:nvPicPr>
          <p:cNvPr id="73" name="Picture 72" descr="image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717800" y="4248150"/>
            <a:ext cx="31750" cy="25400"/>
          </a:xfrm>
          <a:prstGeom prst="rect">
            <a:avLst/>
          </a:prstGeom>
        </p:spPr>
      </p:pic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673350" y="4584700"/>
            <a:ext cx="19050" cy="31750"/>
          </a:xfrm>
          <a:prstGeom prst="rect">
            <a:avLst/>
          </a:prstGeom>
        </p:spPr>
      </p:pic>
      <p:pic>
        <p:nvPicPr>
          <p:cNvPr id="75" name="Picture 74" descr="image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8950" y="4108450"/>
            <a:ext cx="31750" cy="38100"/>
          </a:xfrm>
          <a:prstGeom prst="rect">
            <a:avLst/>
          </a:prstGeom>
        </p:spPr>
      </p:pic>
      <p:pic>
        <p:nvPicPr>
          <p:cNvPr id="76" name="Picture 75" descr="image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889250" y="4159250"/>
            <a:ext cx="38100" cy="19050"/>
          </a:xfrm>
          <a:prstGeom prst="rect">
            <a:avLst/>
          </a:prstGeom>
        </p:spPr>
      </p:pic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635250" y="4895850"/>
            <a:ext cx="31750" cy="31750"/>
          </a:xfrm>
          <a:prstGeom prst="rect">
            <a:avLst/>
          </a:prstGeom>
        </p:spPr>
      </p:pic>
      <p:pic>
        <p:nvPicPr>
          <p:cNvPr id="78" name="Picture 77" descr="image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838450" y="5264150"/>
            <a:ext cx="25400" cy="25400"/>
          </a:xfrm>
          <a:prstGeom prst="rect">
            <a:avLst/>
          </a:prstGeom>
        </p:spPr>
      </p:pic>
      <p:pic>
        <p:nvPicPr>
          <p:cNvPr id="79" name="Picture 78" descr="image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889250" y="4184650"/>
            <a:ext cx="38100" cy="12700"/>
          </a:xfrm>
          <a:prstGeom prst="rect">
            <a:avLst/>
          </a:prstGeom>
        </p:spPr>
      </p:pic>
      <p:pic>
        <p:nvPicPr>
          <p:cNvPr id="80" name="Picture 79" descr="image.png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755900" y="5168900"/>
            <a:ext cx="25400" cy="19050"/>
          </a:xfrm>
          <a:prstGeom prst="rect">
            <a:avLst/>
          </a:prstGeom>
        </p:spPr>
      </p:pic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641600" y="4800600"/>
            <a:ext cx="25400" cy="31750"/>
          </a:xfrm>
          <a:prstGeom prst="rect">
            <a:avLst/>
          </a:prstGeom>
        </p:spPr>
      </p:pic>
      <p:pic>
        <p:nvPicPr>
          <p:cNvPr id="82" name="Picture 81" descr="image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673350" y="4699000"/>
            <a:ext cx="19050" cy="31750"/>
          </a:xfrm>
          <a:prstGeom prst="rect">
            <a:avLst/>
          </a:prstGeom>
        </p:spPr>
      </p:pic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2774950" y="5245100"/>
            <a:ext cx="25400" cy="25400"/>
          </a:xfrm>
          <a:prstGeom prst="rect">
            <a:avLst/>
          </a:prstGeom>
        </p:spPr>
      </p:pic>
      <p:pic>
        <p:nvPicPr>
          <p:cNvPr id="84" name="Picture 83" descr="image.png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787650" y="5207000"/>
            <a:ext cx="25400" cy="25400"/>
          </a:xfrm>
          <a:prstGeom prst="rect">
            <a:avLst/>
          </a:prstGeom>
        </p:spPr>
      </p:pic>
      <p:pic>
        <p:nvPicPr>
          <p:cNvPr id="85" name="Picture 84" descr="image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2641600" y="4832350"/>
            <a:ext cx="31750" cy="19050"/>
          </a:xfrm>
          <a:prstGeom prst="rect">
            <a:avLst/>
          </a:prstGeom>
        </p:spPr>
      </p:pic>
      <p:pic>
        <p:nvPicPr>
          <p:cNvPr id="86" name="Picture 85" descr="image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660650" y="4629150"/>
            <a:ext cx="19050" cy="25400"/>
          </a:xfrm>
          <a:prstGeom prst="rect">
            <a:avLst/>
          </a:prstGeom>
        </p:spPr>
      </p:pic>
      <p:pic>
        <p:nvPicPr>
          <p:cNvPr id="87" name="Picture 86" descr="image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647950" y="4756150"/>
            <a:ext cx="25400" cy="19050"/>
          </a:xfrm>
          <a:prstGeom prst="rect">
            <a:avLst/>
          </a:prstGeom>
        </p:spPr>
      </p:pic>
      <p:pic>
        <p:nvPicPr>
          <p:cNvPr id="88" name="Picture 87" descr="image.png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711450" y="4400550"/>
            <a:ext cx="19050" cy="25400"/>
          </a:xfrm>
          <a:prstGeom prst="rect">
            <a:avLst/>
          </a:prstGeom>
        </p:spPr>
      </p:pic>
      <p:pic>
        <p:nvPicPr>
          <p:cNvPr id="89" name="Picture 88" descr="image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2679700" y="4514850"/>
            <a:ext cx="25400" cy="25400"/>
          </a:xfrm>
          <a:prstGeom prst="rect">
            <a:avLst/>
          </a:prstGeom>
        </p:spPr>
      </p:pic>
      <p:pic>
        <p:nvPicPr>
          <p:cNvPr id="90" name="Picture 89" descr="image.png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2984500" y="4114800"/>
            <a:ext cx="25400" cy="12700"/>
          </a:xfrm>
          <a:prstGeom prst="rect">
            <a:avLst/>
          </a:prstGeom>
        </p:spPr>
      </p:pic>
      <p:pic>
        <p:nvPicPr>
          <p:cNvPr id="91" name="Picture 90" descr="image.png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2635250" y="4641850"/>
            <a:ext cx="25400" cy="19050"/>
          </a:xfrm>
          <a:prstGeom prst="rect">
            <a:avLst/>
          </a:prstGeom>
        </p:spPr>
      </p:pic>
      <p:pic>
        <p:nvPicPr>
          <p:cNvPr id="92" name="Picture 91" descr="image.png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2921000" y="4178300"/>
            <a:ext cx="25400" cy="25400"/>
          </a:xfrm>
          <a:prstGeom prst="rect">
            <a:avLst/>
          </a:prstGeom>
        </p:spPr>
      </p:pic>
      <p:pic>
        <p:nvPicPr>
          <p:cNvPr id="93" name="Picture 92" descr="image.png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2660650" y="4540250"/>
            <a:ext cx="25400" cy="19050"/>
          </a:xfrm>
          <a:prstGeom prst="rect">
            <a:avLst/>
          </a:prstGeom>
        </p:spPr>
      </p:pic>
      <p:pic>
        <p:nvPicPr>
          <p:cNvPr id="94" name="Picture 93" descr="image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660650" y="4813300"/>
            <a:ext cx="25400" cy="25400"/>
          </a:xfrm>
          <a:prstGeom prst="rect">
            <a:avLst/>
          </a:prstGeom>
        </p:spPr>
      </p:pic>
      <p:pic>
        <p:nvPicPr>
          <p:cNvPr id="95" name="Picture 94" descr="image.png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2806700" y="5232400"/>
            <a:ext cx="31750" cy="12700"/>
          </a:xfrm>
          <a:prstGeom prst="rect">
            <a:avLst/>
          </a:prstGeom>
        </p:spPr>
      </p:pic>
      <p:pic>
        <p:nvPicPr>
          <p:cNvPr id="96" name="Picture 95" descr="image.png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2851150" y="5289550"/>
            <a:ext cx="19050" cy="19050"/>
          </a:xfrm>
          <a:prstGeom prst="rect">
            <a:avLst/>
          </a:prstGeom>
        </p:spPr>
      </p:pic>
      <p:pic>
        <p:nvPicPr>
          <p:cNvPr id="97" name="Picture 96" descr="image.png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2654300" y="4514850"/>
            <a:ext cx="19050" cy="25400"/>
          </a:xfrm>
          <a:prstGeom prst="rect">
            <a:avLst/>
          </a:prstGeom>
        </p:spPr>
      </p:pic>
      <p:pic>
        <p:nvPicPr>
          <p:cNvPr id="98" name="Picture 97" descr="image.png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3054350" y="4114800"/>
            <a:ext cx="19050" cy="19050"/>
          </a:xfrm>
          <a:prstGeom prst="rect">
            <a:avLst/>
          </a:prstGeom>
        </p:spPr>
      </p:pic>
      <p:pic>
        <p:nvPicPr>
          <p:cNvPr id="99" name="Picture 98" descr="image.png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2641600" y="4857750"/>
            <a:ext cx="19050" cy="19050"/>
          </a:xfrm>
          <a:prstGeom prst="rect">
            <a:avLst/>
          </a:prstGeom>
        </p:spPr>
      </p:pic>
      <p:pic>
        <p:nvPicPr>
          <p:cNvPr id="100" name="Picture 99" descr="image.png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2660650" y="4578350"/>
            <a:ext cx="12700" cy="25400"/>
          </a:xfrm>
          <a:prstGeom prst="rect">
            <a:avLst/>
          </a:prstGeom>
        </p:spPr>
      </p:pic>
      <p:pic>
        <p:nvPicPr>
          <p:cNvPr id="101" name="Picture 100" descr="image.png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2667000" y="4889500"/>
            <a:ext cx="12700" cy="25400"/>
          </a:xfrm>
          <a:prstGeom prst="rect">
            <a:avLst/>
          </a:prstGeom>
        </p:spPr>
      </p:pic>
      <p:pic>
        <p:nvPicPr>
          <p:cNvPr id="102" name="Picture 101" descr="image.png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2660650" y="4603750"/>
            <a:ext cx="19050" cy="25400"/>
          </a:xfrm>
          <a:prstGeom prst="rect">
            <a:avLst/>
          </a:prstGeom>
        </p:spPr>
      </p:pic>
      <p:pic>
        <p:nvPicPr>
          <p:cNvPr id="103" name="Picture 102" descr="image.png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2578100" y="4692650"/>
            <a:ext cx="25400" cy="12700"/>
          </a:xfrm>
          <a:prstGeom prst="rect">
            <a:avLst/>
          </a:prstGeom>
        </p:spPr>
      </p:pic>
      <p:pic>
        <p:nvPicPr>
          <p:cNvPr id="104" name="Picture 103" descr="image.png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2908300" y="5302250"/>
            <a:ext cx="19050" cy="12700"/>
          </a:xfrm>
          <a:prstGeom prst="rect">
            <a:avLst/>
          </a:prstGeom>
        </p:spPr>
      </p:pic>
      <p:pic>
        <p:nvPicPr>
          <p:cNvPr id="105" name="Picture 104" descr="image.png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2724150" y="4438650"/>
            <a:ext cx="19050" cy="12700"/>
          </a:xfrm>
          <a:prstGeom prst="rect">
            <a:avLst/>
          </a:prstGeom>
        </p:spPr>
      </p:pic>
      <p:pic>
        <p:nvPicPr>
          <p:cNvPr id="106" name="Picture 105" descr="image.png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2781300" y="5213350"/>
            <a:ext cx="12700" cy="25400"/>
          </a:xfrm>
          <a:prstGeom prst="rect">
            <a:avLst/>
          </a:prstGeom>
        </p:spPr>
      </p:pic>
      <p:pic>
        <p:nvPicPr>
          <p:cNvPr id="107" name="Picture 106" descr="image.png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2679700" y="4806950"/>
            <a:ext cx="12700" cy="19050"/>
          </a:xfrm>
          <a:prstGeom prst="rect">
            <a:avLst/>
          </a:prstGeom>
        </p:spPr>
      </p:pic>
      <p:pic>
        <p:nvPicPr>
          <p:cNvPr id="108" name="Picture 107" descr="image.png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2679700" y="4559300"/>
            <a:ext cx="19050" cy="25400"/>
          </a:xfrm>
          <a:prstGeom prst="rect">
            <a:avLst/>
          </a:prstGeom>
        </p:spPr>
      </p:pic>
      <p:pic>
        <p:nvPicPr>
          <p:cNvPr id="109" name="Picture 108" descr="image.png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2692400" y="4800600"/>
            <a:ext cx="12700" cy="12700"/>
          </a:xfrm>
          <a:prstGeom prst="rect">
            <a:avLst/>
          </a:prstGeom>
        </p:spPr>
      </p:pic>
      <p:pic>
        <p:nvPicPr>
          <p:cNvPr id="110" name="Picture 109" descr="image.png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2654300" y="4883150"/>
            <a:ext cx="19050" cy="12700"/>
          </a:xfrm>
          <a:prstGeom prst="rect">
            <a:avLst/>
          </a:prstGeom>
        </p:spPr>
      </p:pic>
      <p:pic>
        <p:nvPicPr>
          <p:cNvPr id="111" name="Picture 110" descr="image.png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2679700" y="4946650"/>
            <a:ext cx="19050" cy="12700"/>
          </a:xfrm>
          <a:prstGeom prst="rect">
            <a:avLst/>
          </a:prstGeom>
        </p:spPr>
      </p:pic>
      <p:pic>
        <p:nvPicPr>
          <p:cNvPr id="112" name="Picture 111" descr="image.png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2813050" y="5213350"/>
            <a:ext cx="6350" cy="12700"/>
          </a:xfrm>
          <a:prstGeom prst="rect">
            <a:avLst/>
          </a:prstGeom>
        </p:spPr>
      </p:pic>
      <p:pic>
        <p:nvPicPr>
          <p:cNvPr id="113" name="Picture 112" descr="image.png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2946400" y="5321300"/>
            <a:ext cx="12700" cy="19050"/>
          </a:xfrm>
          <a:prstGeom prst="rect">
            <a:avLst/>
          </a:prstGeom>
        </p:spPr>
      </p:pic>
      <p:pic>
        <p:nvPicPr>
          <p:cNvPr id="114" name="Picture 113" descr="image.png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2978150" y="4133850"/>
            <a:ext cx="19050" cy="19050"/>
          </a:xfrm>
          <a:prstGeom prst="rect">
            <a:avLst/>
          </a:prstGeom>
        </p:spPr>
      </p:pic>
      <p:pic>
        <p:nvPicPr>
          <p:cNvPr id="115" name="Picture 114" descr="image.png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2755900" y="4381500"/>
            <a:ext cx="19050" cy="12700"/>
          </a:xfrm>
          <a:prstGeom prst="rect">
            <a:avLst/>
          </a:prstGeom>
        </p:spPr>
      </p:pic>
      <p:pic>
        <p:nvPicPr>
          <p:cNvPr id="116" name="Picture 115" descr="image.png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2717800" y="5080000"/>
            <a:ext cx="19050" cy="19050"/>
          </a:xfrm>
          <a:prstGeom prst="rect">
            <a:avLst/>
          </a:prstGeom>
        </p:spPr>
      </p:pic>
      <p:pic>
        <p:nvPicPr>
          <p:cNvPr id="117" name="Picture 116" descr="image.png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2870200" y="5295900"/>
            <a:ext cx="12700" cy="19050"/>
          </a:xfrm>
          <a:prstGeom prst="rect">
            <a:avLst/>
          </a:prstGeom>
        </p:spPr>
      </p:pic>
      <p:pic>
        <p:nvPicPr>
          <p:cNvPr id="118" name="Picture 117" descr="image.png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2724150" y="5111750"/>
            <a:ext cx="12700" cy="19050"/>
          </a:xfrm>
          <a:prstGeom prst="rect">
            <a:avLst/>
          </a:prstGeom>
        </p:spPr>
      </p:pic>
      <p:pic>
        <p:nvPicPr>
          <p:cNvPr id="119" name="Picture 118" descr="image.png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2686050" y="4914900"/>
            <a:ext cx="19050" cy="19050"/>
          </a:xfrm>
          <a:prstGeom prst="rect">
            <a:avLst/>
          </a:prstGeom>
        </p:spPr>
      </p:pic>
      <p:pic>
        <p:nvPicPr>
          <p:cNvPr id="120" name="Picture 119" descr="image.png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2628900" y="4889500"/>
            <a:ext cx="19050" cy="12700"/>
          </a:xfrm>
          <a:prstGeom prst="rect">
            <a:avLst/>
          </a:prstGeom>
        </p:spPr>
      </p:pic>
      <p:pic>
        <p:nvPicPr>
          <p:cNvPr id="121" name="Picture 120" descr="image.png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2609850" y="4781550"/>
            <a:ext cx="19050" cy="19050"/>
          </a:xfrm>
          <a:prstGeom prst="rect">
            <a:avLst/>
          </a:prstGeom>
        </p:spPr>
      </p:pic>
      <p:pic>
        <p:nvPicPr>
          <p:cNvPr id="122" name="Picture 121" descr="image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2686050" y="4762500"/>
            <a:ext cx="19050" cy="19050"/>
          </a:xfrm>
          <a:prstGeom prst="rect">
            <a:avLst/>
          </a:prstGeom>
        </p:spPr>
      </p:pic>
      <p:pic>
        <p:nvPicPr>
          <p:cNvPr id="123" name="Picture 122" descr="image.png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2698750" y="4679950"/>
            <a:ext cx="12700" cy="12700"/>
          </a:xfrm>
          <a:prstGeom prst="rect">
            <a:avLst/>
          </a:prstGeom>
        </p:spPr>
      </p:pic>
      <p:pic>
        <p:nvPicPr>
          <p:cNvPr id="124" name="Picture 123" descr="image.png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2635250" y="4667250"/>
            <a:ext cx="12700" cy="12700"/>
          </a:xfrm>
          <a:prstGeom prst="rect">
            <a:avLst/>
          </a:prstGeom>
        </p:spPr>
      </p:pic>
      <p:pic>
        <p:nvPicPr>
          <p:cNvPr id="125" name="Picture 124" descr="image.png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2901950" y="5270500"/>
            <a:ext cx="12700" cy="19050"/>
          </a:xfrm>
          <a:prstGeom prst="rect">
            <a:avLst/>
          </a:prstGeom>
        </p:spPr>
      </p:pic>
      <p:pic>
        <p:nvPicPr>
          <p:cNvPr id="126" name="Picture 125" descr="image.png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3022600" y="4108450"/>
            <a:ext cx="19050" cy="12700"/>
          </a:xfrm>
          <a:prstGeom prst="rect">
            <a:avLst/>
          </a:prstGeom>
        </p:spPr>
      </p:pic>
      <p:pic>
        <p:nvPicPr>
          <p:cNvPr id="127" name="Picture 126" descr="image.png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2743200" y="4387850"/>
            <a:ext cx="12700" cy="12700"/>
          </a:xfrm>
          <a:prstGeom prst="rect">
            <a:avLst/>
          </a:prstGeom>
        </p:spPr>
      </p:pic>
      <p:pic>
        <p:nvPicPr>
          <p:cNvPr id="128" name="Picture 127" descr="image.png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2622550" y="4641850"/>
            <a:ext cx="12700" cy="12700"/>
          </a:xfrm>
          <a:prstGeom prst="rect">
            <a:avLst/>
          </a:prstGeom>
        </p:spPr>
      </p:pic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2698750" y="4641850"/>
            <a:ext cx="12700" cy="12700"/>
          </a:xfrm>
          <a:prstGeom prst="rect">
            <a:avLst/>
          </a:prstGeom>
        </p:spPr>
      </p:pic>
      <p:pic>
        <p:nvPicPr>
          <p:cNvPr id="130" name="Picture 129" descr="image.png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2673350" y="4876800"/>
            <a:ext cx="6350" cy="12700"/>
          </a:xfrm>
          <a:prstGeom prst="rect">
            <a:avLst/>
          </a:prstGeom>
        </p:spPr>
      </p:pic>
      <p:pic>
        <p:nvPicPr>
          <p:cNvPr id="131" name="Picture 130" descr="image.png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2673350" y="4972050"/>
            <a:ext cx="12700" cy="19050"/>
          </a:xfrm>
          <a:prstGeom prst="rect">
            <a:avLst/>
          </a:prstGeom>
        </p:spPr>
      </p:pic>
      <p:pic>
        <p:nvPicPr>
          <p:cNvPr id="132" name="Picture 131" descr="image.png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2711450" y="5054600"/>
            <a:ext cx="19050" cy="19050"/>
          </a:xfrm>
          <a:prstGeom prst="rect">
            <a:avLst/>
          </a:prstGeom>
        </p:spPr>
      </p:pic>
      <p:pic>
        <p:nvPicPr>
          <p:cNvPr id="133" name="Picture 132" descr="image.png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2705100" y="5073650"/>
            <a:ext cx="19050" cy="19050"/>
          </a:xfrm>
          <a:prstGeom prst="rect">
            <a:avLst/>
          </a:prstGeom>
        </p:spPr>
      </p:pic>
      <p:pic>
        <p:nvPicPr>
          <p:cNvPr id="134" name="Picture 133" descr="image.png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2787650" y="5187950"/>
            <a:ext cx="12700" cy="19050"/>
          </a:xfrm>
          <a:prstGeom prst="rect">
            <a:avLst/>
          </a:prstGeom>
        </p:spPr>
      </p:pic>
      <p:pic>
        <p:nvPicPr>
          <p:cNvPr id="135" name="Picture 134" descr="image.png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2806700" y="5238750"/>
            <a:ext cx="12700" cy="19050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2711450" y="4381500"/>
            <a:ext cx="12700" cy="12700"/>
          </a:xfrm>
          <a:prstGeom prst="rect">
            <a:avLst/>
          </a:prstGeom>
        </p:spPr>
      </p:pic>
      <p:pic>
        <p:nvPicPr>
          <p:cNvPr id="137" name="Picture 136" descr="image.png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2889250" y="4235450"/>
            <a:ext cx="6350" cy="12700"/>
          </a:xfrm>
          <a:prstGeom prst="rect">
            <a:avLst/>
          </a:prstGeom>
        </p:spPr>
      </p:pic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2863850" y="5264150"/>
            <a:ext cx="12700" cy="19050"/>
          </a:xfrm>
          <a:prstGeom prst="rect">
            <a:avLst/>
          </a:prstGeom>
        </p:spPr>
      </p:pic>
      <p:pic>
        <p:nvPicPr>
          <p:cNvPr id="139" name="Picture 138" descr="image.png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2686050" y="4870450"/>
            <a:ext cx="19050" cy="12700"/>
          </a:xfrm>
          <a:prstGeom prst="rect">
            <a:avLst/>
          </a:prstGeom>
        </p:spPr>
      </p:pic>
      <p:pic>
        <p:nvPicPr>
          <p:cNvPr id="140" name="Picture 139" descr="image.png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2698750" y="4578350"/>
            <a:ext cx="12700" cy="12700"/>
          </a:xfrm>
          <a:prstGeom prst="rect">
            <a:avLst/>
          </a:prstGeom>
        </p:spPr>
      </p:pic>
      <p:pic>
        <p:nvPicPr>
          <p:cNvPr id="141" name="Picture 140" descr="image.png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2717800" y="4572000"/>
            <a:ext cx="12700" cy="12700"/>
          </a:xfrm>
          <a:prstGeom prst="rect">
            <a:avLst/>
          </a:prstGeom>
        </p:spPr>
      </p:pic>
      <p:pic>
        <p:nvPicPr>
          <p:cNvPr id="142" name="Picture 141" descr="image.png"/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2597150" y="6591300"/>
            <a:ext cx="539750" cy="1035050"/>
          </a:xfrm>
          <a:prstGeom prst="rect">
            <a:avLst/>
          </a:prstGeom>
        </p:spPr>
      </p:pic>
      <p:pic>
        <p:nvPicPr>
          <p:cNvPr id="143" name="Picture 142" descr="image.png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2717800" y="6946900"/>
            <a:ext cx="57150" cy="57150"/>
          </a:xfrm>
          <a:prstGeom prst="rect">
            <a:avLst/>
          </a:prstGeom>
        </p:spPr>
      </p:pic>
      <p:pic>
        <p:nvPicPr>
          <p:cNvPr id="144" name="Picture 143" descr="image.png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2832100" y="6775450"/>
            <a:ext cx="50800" cy="50800"/>
          </a:xfrm>
          <a:prstGeom prst="rect">
            <a:avLst/>
          </a:prstGeom>
        </p:spPr>
      </p:pic>
      <p:pic>
        <p:nvPicPr>
          <p:cNvPr id="145" name="Picture 144" descr="image.png"/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3111500" y="6584950"/>
            <a:ext cx="50800" cy="31750"/>
          </a:xfrm>
          <a:prstGeom prst="rect">
            <a:avLst/>
          </a:prstGeom>
        </p:spPr>
      </p:pic>
      <p:pic>
        <p:nvPicPr>
          <p:cNvPr id="146" name="Picture 145" descr="image.png"/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2794000" y="7658100"/>
            <a:ext cx="44450" cy="38100"/>
          </a:xfrm>
          <a:prstGeom prst="rect">
            <a:avLst/>
          </a:prstGeom>
        </p:spPr>
      </p:pic>
      <p:pic>
        <p:nvPicPr>
          <p:cNvPr id="147" name="Picture 146" descr="image.png"/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2755900" y="7607300"/>
            <a:ext cx="50800" cy="38100"/>
          </a:xfrm>
          <a:prstGeom prst="rect">
            <a:avLst/>
          </a:prstGeom>
        </p:spPr>
      </p:pic>
      <p:pic>
        <p:nvPicPr>
          <p:cNvPr id="148" name="Picture 147" descr="image.png"/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2673350" y="7251700"/>
            <a:ext cx="31750" cy="50800"/>
          </a:xfrm>
          <a:prstGeom prst="rect">
            <a:avLst/>
          </a:prstGeom>
        </p:spPr>
      </p:pic>
      <p:pic>
        <p:nvPicPr>
          <p:cNvPr id="149" name="Picture 148" descr="image.png"/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3168650" y="6578600"/>
            <a:ext cx="44450" cy="31750"/>
          </a:xfrm>
          <a:prstGeom prst="rect">
            <a:avLst/>
          </a:prstGeom>
        </p:spPr>
      </p:pic>
      <p:pic>
        <p:nvPicPr>
          <p:cNvPr id="150" name="Picture 149" descr="image.png"/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2800350" y="7620000"/>
            <a:ext cx="44450" cy="25400"/>
          </a:xfrm>
          <a:prstGeom prst="rect">
            <a:avLst/>
          </a:prstGeom>
        </p:spPr>
      </p:pic>
      <p:pic>
        <p:nvPicPr>
          <p:cNvPr id="151" name="Picture 150" descr="image.png"/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3041650" y="6654800"/>
            <a:ext cx="38100" cy="25400"/>
          </a:xfrm>
          <a:prstGeom prst="rect">
            <a:avLst/>
          </a:prstGeom>
        </p:spPr>
      </p:pic>
      <p:pic>
        <p:nvPicPr>
          <p:cNvPr id="152" name="Picture 151" descr="image.png"/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2711450" y="7505700"/>
            <a:ext cx="44450" cy="38100"/>
          </a:xfrm>
          <a:prstGeom prst="rect">
            <a:avLst/>
          </a:prstGeom>
        </p:spPr>
      </p:pic>
      <p:pic>
        <p:nvPicPr>
          <p:cNvPr id="153" name="Picture 152" descr="image.png"/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3022600" y="6661150"/>
            <a:ext cx="38100" cy="25400"/>
          </a:xfrm>
          <a:prstGeom prst="rect">
            <a:avLst/>
          </a:prstGeom>
        </p:spPr>
      </p:pic>
      <p:pic>
        <p:nvPicPr>
          <p:cNvPr id="154" name="Picture 153" descr="image.png"/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2857500" y="7696200"/>
            <a:ext cx="31750" cy="31750"/>
          </a:xfrm>
          <a:prstGeom prst="rect">
            <a:avLst/>
          </a:prstGeom>
        </p:spPr>
      </p:pic>
      <p:pic>
        <p:nvPicPr>
          <p:cNvPr id="155" name="Picture 154" descr="image.png"/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2832100" y="7658100"/>
            <a:ext cx="25400" cy="44450"/>
          </a:xfrm>
          <a:prstGeom prst="rect">
            <a:avLst/>
          </a:prstGeom>
        </p:spPr>
      </p:pic>
      <p:pic>
        <p:nvPicPr>
          <p:cNvPr id="156" name="Picture 155" descr="image.png"/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2813050" y="6845300"/>
            <a:ext cx="31750" cy="19050"/>
          </a:xfrm>
          <a:prstGeom prst="rect">
            <a:avLst/>
          </a:prstGeom>
        </p:spPr>
      </p:pic>
      <p:pic>
        <p:nvPicPr>
          <p:cNvPr id="157" name="Picture 156" descr="image.png"/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2933700" y="6737350"/>
            <a:ext cx="25400" cy="25400"/>
          </a:xfrm>
          <a:prstGeom prst="rect">
            <a:avLst/>
          </a:prstGeom>
        </p:spPr>
      </p:pic>
      <p:pic>
        <p:nvPicPr>
          <p:cNvPr id="158" name="Picture 157" descr="image.png"/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2965450" y="6705600"/>
            <a:ext cx="25400" cy="31750"/>
          </a:xfrm>
          <a:prstGeom prst="rect">
            <a:avLst/>
          </a:prstGeom>
        </p:spPr>
      </p:pic>
      <p:pic>
        <p:nvPicPr>
          <p:cNvPr id="159" name="Picture 158" descr="image.png"/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2692400" y="7321550"/>
            <a:ext cx="19050" cy="31750"/>
          </a:xfrm>
          <a:prstGeom prst="rect">
            <a:avLst/>
          </a:prstGeom>
        </p:spPr>
      </p:pic>
      <p:pic>
        <p:nvPicPr>
          <p:cNvPr id="160" name="Picture 159" descr="image.png"/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2698750" y="7035800"/>
            <a:ext cx="31750" cy="25400"/>
          </a:xfrm>
          <a:prstGeom prst="rect">
            <a:avLst/>
          </a:prstGeom>
        </p:spPr>
      </p:pic>
      <p:pic>
        <p:nvPicPr>
          <p:cNvPr id="161" name="Picture 160" descr="image.png"/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2749550" y="7512050"/>
            <a:ext cx="19050" cy="19050"/>
          </a:xfrm>
          <a:prstGeom prst="rect">
            <a:avLst/>
          </a:prstGeom>
        </p:spPr>
      </p:pic>
      <p:pic>
        <p:nvPicPr>
          <p:cNvPr id="162" name="Picture 161" descr="image.png"/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3124200" y="6604000"/>
            <a:ext cx="19050" cy="31750"/>
          </a:xfrm>
          <a:prstGeom prst="rect">
            <a:avLst/>
          </a:prstGeom>
        </p:spPr>
      </p:pic>
      <p:pic>
        <p:nvPicPr>
          <p:cNvPr id="163" name="Picture 162" descr="image.png"/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2724150" y="7512050"/>
            <a:ext cx="25400" cy="25400"/>
          </a:xfrm>
          <a:prstGeom prst="rect">
            <a:avLst/>
          </a:prstGeom>
        </p:spPr>
      </p:pic>
      <p:pic>
        <p:nvPicPr>
          <p:cNvPr id="164" name="Picture 163" descr="image.png"/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3219450" y="6578600"/>
            <a:ext cx="19050" cy="25400"/>
          </a:xfrm>
          <a:prstGeom prst="rect">
            <a:avLst/>
          </a:prstGeom>
        </p:spPr>
      </p:pic>
      <p:pic>
        <p:nvPicPr>
          <p:cNvPr id="165" name="Picture 164" descr="image.png"/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2876550" y="7715250"/>
            <a:ext cx="25400" cy="31750"/>
          </a:xfrm>
          <a:prstGeom prst="rect">
            <a:avLst/>
          </a:prstGeom>
        </p:spPr>
      </p:pic>
      <p:pic>
        <p:nvPicPr>
          <p:cNvPr id="166" name="Picture 165" descr="image.png"/>
          <p:cNvPicPr>
            <a:picLocks noChangeAspect="1"/>
          </p:cNvPicPr>
          <p:nvPr/>
        </p:nvPicPr>
        <p:blipFill>
          <a:blip r:embed="rId145"/>
          <a:stretch>
            <a:fillRect/>
          </a:stretch>
        </p:blipFill>
        <p:spPr>
          <a:xfrm>
            <a:off x="2882900" y="6756400"/>
            <a:ext cx="31750" cy="12700"/>
          </a:xfrm>
          <a:prstGeom prst="rect">
            <a:avLst/>
          </a:prstGeom>
        </p:spPr>
      </p:pic>
      <p:pic>
        <p:nvPicPr>
          <p:cNvPr id="167" name="Picture 166" descr="image.png"/>
          <p:cNvPicPr>
            <a:picLocks noChangeAspect="1"/>
          </p:cNvPicPr>
          <p:nvPr/>
        </p:nvPicPr>
        <p:blipFill>
          <a:blip r:embed="rId146"/>
          <a:stretch>
            <a:fillRect/>
          </a:stretch>
        </p:blipFill>
        <p:spPr>
          <a:xfrm>
            <a:off x="2755900" y="6934200"/>
            <a:ext cx="31750" cy="25400"/>
          </a:xfrm>
          <a:prstGeom prst="rect">
            <a:avLst/>
          </a:prstGeom>
        </p:spPr>
      </p:pic>
      <p:pic>
        <p:nvPicPr>
          <p:cNvPr id="168" name="Picture 167" descr="image.png"/>
          <p:cNvPicPr>
            <a:picLocks noChangeAspect="1"/>
          </p:cNvPicPr>
          <p:nvPr/>
        </p:nvPicPr>
        <p:blipFill>
          <a:blip r:embed="rId147"/>
          <a:stretch>
            <a:fillRect/>
          </a:stretch>
        </p:blipFill>
        <p:spPr>
          <a:xfrm>
            <a:off x="2762250" y="7626350"/>
            <a:ext cx="25400" cy="19050"/>
          </a:xfrm>
          <a:prstGeom prst="rect">
            <a:avLst/>
          </a:prstGeom>
        </p:spPr>
      </p:pic>
      <p:pic>
        <p:nvPicPr>
          <p:cNvPr id="169" name="Picture 168" descr="image.png"/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3244850" y="6591300"/>
            <a:ext cx="25400" cy="19050"/>
          </a:xfrm>
          <a:prstGeom prst="rect">
            <a:avLst/>
          </a:prstGeom>
        </p:spPr>
      </p:pic>
      <p:pic>
        <p:nvPicPr>
          <p:cNvPr id="170" name="Picture 169" descr="image.png"/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2755900" y="7531100"/>
            <a:ext cx="25400" cy="25400"/>
          </a:xfrm>
          <a:prstGeom prst="rect">
            <a:avLst/>
          </a:prstGeom>
        </p:spPr>
      </p:pic>
      <p:pic>
        <p:nvPicPr>
          <p:cNvPr id="171" name="Picture 170" descr="image.png"/>
          <p:cNvPicPr>
            <a:picLocks noChangeAspect="1"/>
          </p:cNvPicPr>
          <p:nvPr/>
        </p:nvPicPr>
        <p:blipFill>
          <a:blip r:embed="rId150"/>
          <a:stretch>
            <a:fillRect/>
          </a:stretch>
        </p:blipFill>
        <p:spPr>
          <a:xfrm>
            <a:off x="2730500" y="7493000"/>
            <a:ext cx="31750" cy="19050"/>
          </a:xfrm>
          <a:prstGeom prst="rect">
            <a:avLst/>
          </a:prstGeom>
        </p:spPr>
      </p:pic>
      <p:pic>
        <p:nvPicPr>
          <p:cNvPr id="172" name="Picture 171" descr="image.png"/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3136900" y="6623050"/>
            <a:ext cx="25400" cy="12700"/>
          </a:xfrm>
          <a:prstGeom prst="rect">
            <a:avLst/>
          </a:prstGeom>
        </p:spPr>
      </p:pic>
      <p:pic>
        <p:nvPicPr>
          <p:cNvPr id="173" name="Picture 172" descr="image.png"/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2730500" y="7442200"/>
            <a:ext cx="19050" cy="25400"/>
          </a:xfrm>
          <a:prstGeom prst="rect">
            <a:avLst/>
          </a:prstGeom>
        </p:spPr>
      </p:pic>
      <p:pic>
        <p:nvPicPr>
          <p:cNvPr id="174" name="Picture 173" descr="image.png"/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2730500" y="7004050"/>
            <a:ext cx="31750" cy="12700"/>
          </a:xfrm>
          <a:prstGeom prst="rect">
            <a:avLst/>
          </a:prstGeom>
        </p:spPr>
      </p:pic>
      <p:pic>
        <p:nvPicPr>
          <p:cNvPr id="175" name="Picture 174" descr="image.png"/>
          <p:cNvPicPr>
            <a:picLocks noChangeAspect="1"/>
          </p:cNvPicPr>
          <p:nvPr/>
        </p:nvPicPr>
        <p:blipFill>
          <a:blip r:embed="rId154"/>
          <a:stretch>
            <a:fillRect/>
          </a:stretch>
        </p:blipFill>
        <p:spPr>
          <a:xfrm>
            <a:off x="2990850" y="6680200"/>
            <a:ext cx="19050" cy="31750"/>
          </a:xfrm>
          <a:prstGeom prst="rect">
            <a:avLst/>
          </a:prstGeom>
        </p:spPr>
      </p:pic>
      <p:pic>
        <p:nvPicPr>
          <p:cNvPr id="176" name="Picture 175" descr="image.png"/>
          <p:cNvPicPr>
            <a:picLocks noChangeAspect="1"/>
          </p:cNvPicPr>
          <p:nvPr/>
        </p:nvPicPr>
        <p:blipFill>
          <a:blip r:embed="rId155"/>
          <a:stretch>
            <a:fillRect/>
          </a:stretch>
        </p:blipFill>
        <p:spPr>
          <a:xfrm>
            <a:off x="2679700" y="7213600"/>
            <a:ext cx="19050" cy="31750"/>
          </a:xfrm>
          <a:prstGeom prst="rect">
            <a:avLst/>
          </a:prstGeom>
        </p:spPr>
      </p:pic>
      <p:pic>
        <p:nvPicPr>
          <p:cNvPr id="177" name="Picture 176" descr="image.png"/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2838450" y="6826250"/>
            <a:ext cx="19050" cy="31750"/>
          </a:xfrm>
          <a:prstGeom prst="rect">
            <a:avLst/>
          </a:prstGeom>
        </p:spPr>
      </p:pic>
      <p:pic>
        <p:nvPicPr>
          <p:cNvPr id="178" name="Picture 177" descr="image.png"/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2921000" y="6762750"/>
            <a:ext cx="25400" cy="19050"/>
          </a:xfrm>
          <a:prstGeom prst="rect">
            <a:avLst/>
          </a:prstGeom>
        </p:spPr>
      </p:pic>
      <p:pic>
        <p:nvPicPr>
          <p:cNvPr id="179" name="Picture 178" descr="image.png"/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3168650" y="6604000"/>
            <a:ext cx="19050" cy="19050"/>
          </a:xfrm>
          <a:prstGeom prst="rect">
            <a:avLst/>
          </a:prstGeom>
        </p:spPr>
      </p:pic>
      <p:pic>
        <p:nvPicPr>
          <p:cNvPr id="180" name="Picture 179" descr="image.png"/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3206750" y="6597650"/>
            <a:ext cx="19050" cy="19050"/>
          </a:xfrm>
          <a:prstGeom prst="rect">
            <a:avLst/>
          </a:prstGeom>
        </p:spPr>
      </p:pic>
      <p:pic>
        <p:nvPicPr>
          <p:cNvPr id="181" name="Picture 180" descr="image.png"/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2940050" y="6718300"/>
            <a:ext cx="25400" cy="25400"/>
          </a:xfrm>
          <a:prstGeom prst="rect">
            <a:avLst/>
          </a:prstGeom>
        </p:spPr>
      </p:pic>
      <p:pic>
        <p:nvPicPr>
          <p:cNvPr id="182" name="Picture 181" descr="image.png"/>
          <p:cNvPicPr>
            <a:picLocks noChangeAspect="1"/>
          </p:cNvPicPr>
          <p:nvPr/>
        </p:nvPicPr>
        <p:blipFill>
          <a:blip r:embed="rId161"/>
          <a:stretch>
            <a:fillRect/>
          </a:stretch>
        </p:blipFill>
        <p:spPr>
          <a:xfrm>
            <a:off x="2774950" y="7575550"/>
            <a:ext cx="12700" cy="25400"/>
          </a:xfrm>
          <a:prstGeom prst="rect">
            <a:avLst/>
          </a:prstGeom>
        </p:spPr>
      </p:pic>
      <p:pic>
        <p:nvPicPr>
          <p:cNvPr id="183" name="Picture 182" descr="image.png"/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2762250" y="7575550"/>
            <a:ext cx="19050" cy="19050"/>
          </a:xfrm>
          <a:prstGeom prst="rect">
            <a:avLst/>
          </a:prstGeom>
        </p:spPr>
      </p:pic>
      <p:pic>
        <p:nvPicPr>
          <p:cNvPr id="184" name="Picture 183" descr="image.png"/>
          <p:cNvPicPr>
            <a:picLocks noChangeAspect="1"/>
          </p:cNvPicPr>
          <p:nvPr/>
        </p:nvPicPr>
        <p:blipFill>
          <a:blip r:embed="rId163"/>
          <a:stretch>
            <a:fillRect/>
          </a:stretch>
        </p:blipFill>
        <p:spPr>
          <a:xfrm>
            <a:off x="2698750" y="7346950"/>
            <a:ext cx="19050" cy="25400"/>
          </a:xfrm>
          <a:prstGeom prst="rect">
            <a:avLst/>
          </a:prstGeom>
        </p:spPr>
      </p:pic>
      <p:pic>
        <p:nvPicPr>
          <p:cNvPr id="185" name="Picture 184" descr="image.png"/>
          <p:cNvPicPr>
            <a:picLocks noChangeAspect="1"/>
          </p:cNvPicPr>
          <p:nvPr/>
        </p:nvPicPr>
        <p:blipFill>
          <a:blip r:embed="rId164"/>
          <a:stretch>
            <a:fillRect/>
          </a:stretch>
        </p:blipFill>
        <p:spPr>
          <a:xfrm>
            <a:off x="2711450" y="7423150"/>
            <a:ext cx="19050" cy="12700"/>
          </a:xfrm>
          <a:prstGeom prst="rect">
            <a:avLst/>
          </a:prstGeom>
        </p:spPr>
      </p:pic>
      <p:pic>
        <p:nvPicPr>
          <p:cNvPr id="186" name="Picture 185" descr="image.png"/>
          <p:cNvPicPr>
            <a:picLocks noChangeAspect="1"/>
          </p:cNvPicPr>
          <p:nvPr/>
        </p:nvPicPr>
        <p:blipFill>
          <a:blip r:embed="rId165"/>
          <a:stretch>
            <a:fillRect/>
          </a:stretch>
        </p:blipFill>
        <p:spPr>
          <a:xfrm>
            <a:off x="3130550" y="6629400"/>
            <a:ext cx="19050" cy="25400"/>
          </a:xfrm>
          <a:prstGeom prst="rect">
            <a:avLst/>
          </a:prstGeom>
        </p:spPr>
      </p:pic>
      <p:pic>
        <p:nvPicPr>
          <p:cNvPr id="187" name="Picture 186" descr="image.png"/>
          <p:cNvPicPr>
            <a:picLocks noChangeAspect="1"/>
          </p:cNvPicPr>
          <p:nvPr/>
        </p:nvPicPr>
        <p:blipFill>
          <a:blip r:embed="rId166"/>
          <a:stretch>
            <a:fillRect/>
          </a:stretch>
        </p:blipFill>
        <p:spPr>
          <a:xfrm>
            <a:off x="2832100" y="7696200"/>
            <a:ext cx="19050" cy="19050"/>
          </a:xfrm>
          <a:prstGeom prst="rect">
            <a:avLst/>
          </a:prstGeom>
        </p:spPr>
      </p:pic>
      <p:pic>
        <p:nvPicPr>
          <p:cNvPr id="188" name="Picture 187" descr="image.png"/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>
            <a:off x="3117850" y="6635750"/>
            <a:ext cx="19050" cy="12700"/>
          </a:xfrm>
          <a:prstGeom prst="rect">
            <a:avLst/>
          </a:prstGeom>
        </p:spPr>
      </p:pic>
      <p:pic>
        <p:nvPicPr>
          <p:cNvPr id="189" name="Picture 188" descr="image.png"/>
          <p:cNvPicPr>
            <a:picLocks noChangeAspect="1"/>
          </p:cNvPicPr>
          <p:nvPr/>
        </p:nvPicPr>
        <p:blipFill>
          <a:blip r:embed="rId168"/>
          <a:stretch>
            <a:fillRect/>
          </a:stretch>
        </p:blipFill>
        <p:spPr>
          <a:xfrm>
            <a:off x="2692400" y="7270750"/>
            <a:ext cx="19050" cy="12700"/>
          </a:xfrm>
          <a:prstGeom prst="rect">
            <a:avLst/>
          </a:prstGeom>
        </p:spPr>
      </p:pic>
      <p:pic>
        <p:nvPicPr>
          <p:cNvPr id="190" name="Picture 189" descr="image.png"/>
          <p:cNvPicPr>
            <a:picLocks noChangeAspect="1"/>
          </p:cNvPicPr>
          <p:nvPr/>
        </p:nvPicPr>
        <p:blipFill>
          <a:blip r:embed="rId169"/>
          <a:stretch>
            <a:fillRect/>
          </a:stretch>
        </p:blipFill>
        <p:spPr>
          <a:xfrm>
            <a:off x="2781300" y="7651750"/>
            <a:ext cx="19050" cy="12700"/>
          </a:xfrm>
          <a:prstGeom prst="rect">
            <a:avLst/>
          </a:prstGeom>
        </p:spPr>
      </p:pic>
      <p:pic>
        <p:nvPicPr>
          <p:cNvPr id="191" name="Picture 190" descr="image.png"/>
          <p:cNvPicPr>
            <a:picLocks noChangeAspect="1"/>
          </p:cNvPicPr>
          <p:nvPr/>
        </p:nvPicPr>
        <p:blipFill>
          <a:blip r:embed="rId170"/>
          <a:stretch>
            <a:fillRect/>
          </a:stretch>
        </p:blipFill>
        <p:spPr>
          <a:xfrm>
            <a:off x="2794000" y="7639050"/>
            <a:ext cx="19050" cy="19050"/>
          </a:xfrm>
          <a:prstGeom prst="rect">
            <a:avLst/>
          </a:prstGeom>
        </p:spPr>
      </p:pic>
      <p:pic>
        <p:nvPicPr>
          <p:cNvPr id="192" name="Picture 191" descr="image.png"/>
          <p:cNvPicPr>
            <a:picLocks noChangeAspect="1"/>
          </p:cNvPicPr>
          <p:nvPr/>
        </p:nvPicPr>
        <p:blipFill>
          <a:blip r:embed="rId171"/>
          <a:stretch>
            <a:fillRect/>
          </a:stretch>
        </p:blipFill>
        <p:spPr>
          <a:xfrm>
            <a:off x="2686050" y="7308850"/>
            <a:ext cx="12700" cy="19050"/>
          </a:xfrm>
          <a:prstGeom prst="rect">
            <a:avLst/>
          </a:prstGeom>
        </p:spPr>
      </p:pic>
      <p:pic>
        <p:nvPicPr>
          <p:cNvPr id="193" name="Picture 192" descr="image.png"/>
          <p:cNvPicPr>
            <a:picLocks noChangeAspect="1"/>
          </p:cNvPicPr>
          <p:nvPr/>
        </p:nvPicPr>
        <p:blipFill>
          <a:blip r:embed="rId172"/>
          <a:stretch>
            <a:fillRect/>
          </a:stretch>
        </p:blipFill>
        <p:spPr>
          <a:xfrm>
            <a:off x="2717800" y="7404100"/>
            <a:ext cx="12700" cy="25400"/>
          </a:xfrm>
          <a:prstGeom prst="rect">
            <a:avLst/>
          </a:prstGeom>
        </p:spPr>
      </p:pic>
      <p:pic>
        <p:nvPicPr>
          <p:cNvPr id="194" name="Picture 193" descr="image.png"/>
          <p:cNvPicPr>
            <a:picLocks noChangeAspect="1"/>
          </p:cNvPicPr>
          <p:nvPr/>
        </p:nvPicPr>
        <p:blipFill>
          <a:blip r:embed="rId173"/>
          <a:stretch>
            <a:fillRect/>
          </a:stretch>
        </p:blipFill>
        <p:spPr>
          <a:xfrm>
            <a:off x="2787650" y="7600950"/>
            <a:ext cx="12700" cy="12700"/>
          </a:xfrm>
          <a:prstGeom prst="rect">
            <a:avLst/>
          </a:prstGeom>
        </p:spPr>
      </p:pic>
      <p:pic>
        <p:nvPicPr>
          <p:cNvPr id="195" name="Picture 194" descr="image.png"/>
          <p:cNvPicPr>
            <a:picLocks noChangeAspect="1"/>
          </p:cNvPicPr>
          <p:nvPr/>
        </p:nvPicPr>
        <p:blipFill>
          <a:blip r:embed="rId174"/>
          <a:stretch>
            <a:fillRect/>
          </a:stretch>
        </p:blipFill>
        <p:spPr>
          <a:xfrm>
            <a:off x="2781300" y="7639050"/>
            <a:ext cx="19050" cy="19050"/>
          </a:xfrm>
          <a:prstGeom prst="rect">
            <a:avLst/>
          </a:prstGeom>
        </p:spPr>
      </p:pic>
      <p:pic>
        <p:nvPicPr>
          <p:cNvPr id="196" name="Picture 195" descr="image.png"/>
          <p:cNvPicPr>
            <a:picLocks noChangeAspect="1"/>
          </p:cNvPicPr>
          <p:nvPr/>
        </p:nvPicPr>
        <p:blipFill>
          <a:blip r:embed="rId175"/>
          <a:stretch>
            <a:fillRect/>
          </a:stretch>
        </p:blipFill>
        <p:spPr>
          <a:xfrm>
            <a:off x="2673350" y="7321550"/>
            <a:ext cx="12700" cy="12700"/>
          </a:xfrm>
          <a:prstGeom prst="rect">
            <a:avLst/>
          </a:prstGeom>
        </p:spPr>
      </p:pic>
      <p:pic>
        <p:nvPicPr>
          <p:cNvPr id="197" name="Picture 196" descr="image.png"/>
          <p:cNvPicPr>
            <a:picLocks noChangeAspect="1"/>
          </p:cNvPicPr>
          <p:nvPr/>
        </p:nvPicPr>
        <p:blipFill>
          <a:blip r:embed="rId176"/>
          <a:stretch>
            <a:fillRect/>
          </a:stretch>
        </p:blipFill>
        <p:spPr>
          <a:xfrm>
            <a:off x="2705100" y="7366000"/>
            <a:ext cx="19050" cy="12700"/>
          </a:xfrm>
          <a:prstGeom prst="rect">
            <a:avLst/>
          </a:prstGeom>
        </p:spPr>
      </p:pic>
      <p:pic>
        <p:nvPicPr>
          <p:cNvPr id="198" name="Picture 197" descr="image.png"/>
          <p:cNvPicPr>
            <a:picLocks noChangeAspect="1"/>
          </p:cNvPicPr>
          <p:nvPr/>
        </p:nvPicPr>
        <p:blipFill>
          <a:blip r:embed="rId177"/>
          <a:stretch>
            <a:fillRect/>
          </a:stretch>
        </p:blipFill>
        <p:spPr>
          <a:xfrm>
            <a:off x="2736850" y="6934200"/>
            <a:ext cx="19050" cy="19050"/>
          </a:xfrm>
          <a:prstGeom prst="rect">
            <a:avLst/>
          </a:prstGeom>
        </p:spPr>
      </p:pic>
      <p:pic>
        <p:nvPicPr>
          <p:cNvPr id="199" name="Picture 198" descr="image.png"/>
          <p:cNvPicPr>
            <a:picLocks noChangeAspect="1"/>
          </p:cNvPicPr>
          <p:nvPr/>
        </p:nvPicPr>
        <p:blipFill>
          <a:blip r:embed="rId178"/>
          <a:stretch>
            <a:fillRect/>
          </a:stretch>
        </p:blipFill>
        <p:spPr>
          <a:xfrm>
            <a:off x="2800350" y="7613650"/>
            <a:ext cx="19050" cy="19050"/>
          </a:xfrm>
          <a:prstGeom prst="rect">
            <a:avLst/>
          </a:prstGeom>
        </p:spPr>
      </p:pic>
      <p:pic>
        <p:nvPicPr>
          <p:cNvPr id="200" name="Picture 199" descr="image.png"/>
          <p:cNvPicPr>
            <a:picLocks noChangeAspect="1"/>
          </p:cNvPicPr>
          <p:nvPr/>
        </p:nvPicPr>
        <p:blipFill>
          <a:blip r:embed="rId179"/>
          <a:stretch>
            <a:fillRect/>
          </a:stretch>
        </p:blipFill>
        <p:spPr>
          <a:xfrm>
            <a:off x="2705100" y="7175500"/>
            <a:ext cx="12700" cy="12700"/>
          </a:xfrm>
          <a:prstGeom prst="rect">
            <a:avLst/>
          </a:prstGeom>
        </p:spPr>
      </p:pic>
      <p:pic>
        <p:nvPicPr>
          <p:cNvPr id="201" name="Picture 200" descr="image.png"/>
          <p:cNvPicPr>
            <a:picLocks noChangeAspect="1"/>
          </p:cNvPicPr>
          <p:nvPr/>
        </p:nvPicPr>
        <p:blipFill>
          <a:blip r:embed="rId180"/>
          <a:stretch>
            <a:fillRect/>
          </a:stretch>
        </p:blipFill>
        <p:spPr>
          <a:xfrm>
            <a:off x="2927350" y="7740650"/>
            <a:ext cx="19050" cy="12700"/>
          </a:xfrm>
          <a:prstGeom prst="rect">
            <a:avLst/>
          </a:prstGeom>
        </p:spPr>
      </p:pic>
      <p:pic>
        <p:nvPicPr>
          <p:cNvPr id="202" name="Picture 201" descr="image.png"/>
          <p:cNvPicPr>
            <a:picLocks noChangeAspect="1"/>
          </p:cNvPicPr>
          <p:nvPr/>
        </p:nvPicPr>
        <p:blipFill>
          <a:blip r:embed="rId181"/>
          <a:stretch>
            <a:fillRect/>
          </a:stretch>
        </p:blipFill>
        <p:spPr>
          <a:xfrm>
            <a:off x="3086100" y="6635750"/>
            <a:ext cx="12700" cy="19050"/>
          </a:xfrm>
          <a:prstGeom prst="rect">
            <a:avLst/>
          </a:prstGeom>
        </p:spPr>
      </p:pic>
      <p:pic>
        <p:nvPicPr>
          <p:cNvPr id="203" name="Picture 202" descr="image.png"/>
          <p:cNvPicPr>
            <a:picLocks noChangeAspect="1"/>
          </p:cNvPicPr>
          <p:nvPr/>
        </p:nvPicPr>
        <p:blipFill>
          <a:blip r:embed="rId182"/>
          <a:stretch>
            <a:fillRect/>
          </a:stretch>
        </p:blipFill>
        <p:spPr>
          <a:xfrm>
            <a:off x="3048000" y="6680200"/>
            <a:ext cx="12700" cy="12700"/>
          </a:xfrm>
          <a:prstGeom prst="rect">
            <a:avLst/>
          </a:prstGeom>
        </p:spPr>
      </p:pic>
      <p:pic>
        <p:nvPicPr>
          <p:cNvPr id="204" name="Picture 203" descr="image.png"/>
          <p:cNvPicPr>
            <a:picLocks noChangeAspect="1"/>
          </p:cNvPicPr>
          <p:nvPr/>
        </p:nvPicPr>
        <p:blipFill>
          <a:blip r:embed="rId183"/>
          <a:stretch>
            <a:fillRect/>
          </a:stretch>
        </p:blipFill>
        <p:spPr>
          <a:xfrm>
            <a:off x="2768600" y="7600950"/>
            <a:ext cx="12700" cy="19050"/>
          </a:xfrm>
          <a:prstGeom prst="rect">
            <a:avLst/>
          </a:prstGeom>
        </p:spPr>
      </p:pic>
      <p:pic>
        <p:nvPicPr>
          <p:cNvPr id="205" name="Picture 204" descr="image.png"/>
          <p:cNvPicPr>
            <a:picLocks noChangeAspect="1"/>
          </p:cNvPicPr>
          <p:nvPr/>
        </p:nvPicPr>
        <p:blipFill>
          <a:blip r:embed="rId184"/>
          <a:stretch>
            <a:fillRect/>
          </a:stretch>
        </p:blipFill>
        <p:spPr>
          <a:xfrm>
            <a:off x="2698750" y="7137400"/>
            <a:ext cx="19050" cy="12700"/>
          </a:xfrm>
          <a:prstGeom prst="rect">
            <a:avLst/>
          </a:prstGeom>
        </p:spPr>
      </p:pic>
      <p:pic>
        <p:nvPicPr>
          <p:cNvPr id="206" name="Picture 205" descr="image.png"/>
          <p:cNvPicPr>
            <a:picLocks noChangeAspect="1"/>
          </p:cNvPicPr>
          <p:nvPr/>
        </p:nvPicPr>
        <p:blipFill>
          <a:blip r:embed="rId185"/>
          <a:stretch>
            <a:fillRect/>
          </a:stretch>
        </p:blipFill>
        <p:spPr>
          <a:xfrm>
            <a:off x="2667000" y="7283450"/>
            <a:ext cx="12700" cy="12700"/>
          </a:xfrm>
          <a:prstGeom prst="rect">
            <a:avLst/>
          </a:prstGeom>
        </p:spPr>
      </p:pic>
      <p:pic>
        <p:nvPicPr>
          <p:cNvPr id="207" name="Picture 206" descr="image.png"/>
          <p:cNvPicPr>
            <a:picLocks noChangeAspect="1"/>
          </p:cNvPicPr>
          <p:nvPr/>
        </p:nvPicPr>
        <p:blipFill>
          <a:blip r:embed="rId186"/>
          <a:stretch>
            <a:fillRect/>
          </a:stretch>
        </p:blipFill>
        <p:spPr>
          <a:xfrm>
            <a:off x="2686050" y="7308850"/>
            <a:ext cx="19050" cy="12700"/>
          </a:xfrm>
          <a:prstGeom prst="rect">
            <a:avLst/>
          </a:prstGeom>
        </p:spPr>
      </p:pic>
      <p:pic>
        <p:nvPicPr>
          <p:cNvPr id="208" name="Picture 207" descr="image.png"/>
          <p:cNvPicPr>
            <a:picLocks noChangeAspect="1"/>
          </p:cNvPicPr>
          <p:nvPr/>
        </p:nvPicPr>
        <p:blipFill>
          <a:blip r:embed="rId187"/>
          <a:stretch>
            <a:fillRect/>
          </a:stretch>
        </p:blipFill>
        <p:spPr>
          <a:xfrm>
            <a:off x="2857500" y="6819900"/>
            <a:ext cx="12700" cy="12700"/>
          </a:xfrm>
          <a:prstGeom prst="rect">
            <a:avLst/>
          </a:prstGeom>
        </p:spPr>
      </p:pic>
      <p:pic>
        <p:nvPicPr>
          <p:cNvPr id="209" name="Picture 208" descr="image.png"/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2730500" y="7429500"/>
            <a:ext cx="12700" cy="12700"/>
          </a:xfrm>
          <a:prstGeom prst="rect">
            <a:avLst/>
          </a:prstGeom>
        </p:spPr>
      </p:pic>
      <p:pic>
        <p:nvPicPr>
          <p:cNvPr id="210" name="Picture 209" descr="image.png"/>
          <p:cNvPicPr>
            <a:picLocks noChangeAspect="1"/>
          </p:cNvPicPr>
          <p:nvPr/>
        </p:nvPicPr>
        <p:blipFill>
          <a:blip r:embed="rId189"/>
          <a:stretch>
            <a:fillRect/>
          </a:stretch>
        </p:blipFill>
        <p:spPr>
          <a:xfrm>
            <a:off x="2774950" y="6927850"/>
            <a:ext cx="19050" cy="12700"/>
          </a:xfrm>
          <a:prstGeom prst="rect">
            <a:avLst/>
          </a:prstGeom>
        </p:spPr>
      </p:pic>
      <p:pic>
        <p:nvPicPr>
          <p:cNvPr id="211" name="Picture 210" descr="image.png"/>
          <p:cNvPicPr>
            <a:picLocks noChangeAspect="1"/>
          </p:cNvPicPr>
          <p:nvPr/>
        </p:nvPicPr>
        <p:blipFill>
          <a:blip r:embed="rId190"/>
          <a:stretch>
            <a:fillRect/>
          </a:stretch>
        </p:blipFill>
        <p:spPr>
          <a:xfrm>
            <a:off x="2749550" y="6940550"/>
            <a:ext cx="19050" cy="12700"/>
          </a:xfrm>
          <a:prstGeom prst="rect">
            <a:avLst/>
          </a:prstGeom>
        </p:spPr>
      </p:pic>
      <p:pic>
        <p:nvPicPr>
          <p:cNvPr id="212" name="Picture 211" descr="image.png"/>
          <p:cNvPicPr>
            <a:picLocks noChangeAspect="1"/>
          </p:cNvPicPr>
          <p:nvPr/>
        </p:nvPicPr>
        <p:blipFill>
          <a:blip r:embed="rId191"/>
          <a:stretch>
            <a:fillRect/>
          </a:stretch>
        </p:blipFill>
        <p:spPr>
          <a:xfrm>
            <a:off x="2787650" y="7543800"/>
            <a:ext cx="12700" cy="19050"/>
          </a:xfrm>
          <a:prstGeom prst="rect">
            <a:avLst/>
          </a:prstGeom>
        </p:spPr>
      </p:pic>
      <p:pic>
        <p:nvPicPr>
          <p:cNvPr id="213" name="Picture 212" descr="image.png"/>
          <p:cNvPicPr>
            <a:picLocks noChangeAspect="1"/>
          </p:cNvPicPr>
          <p:nvPr/>
        </p:nvPicPr>
        <p:blipFill>
          <a:blip r:embed="rId192"/>
          <a:stretch>
            <a:fillRect/>
          </a:stretch>
        </p:blipFill>
        <p:spPr>
          <a:xfrm>
            <a:off x="2978150" y="6699250"/>
            <a:ext cx="19050" cy="12700"/>
          </a:xfrm>
          <a:prstGeom prst="rect">
            <a:avLst/>
          </a:prstGeom>
        </p:spPr>
      </p:pic>
      <p:pic>
        <p:nvPicPr>
          <p:cNvPr id="214" name="Picture 213" descr="image.png"/>
          <p:cNvPicPr>
            <a:picLocks noChangeAspect="1"/>
          </p:cNvPicPr>
          <p:nvPr/>
        </p:nvPicPr>
        <p:blipFill>
          <a:blip r:embed="rId193"/>
          <a:stretch>
            <a:fillRect/>
          </a:stretch>
        </p:blipFill>
        <p:spPr>
          <a:xfrm>
            <a:off x="2895600" y="6718300"/>
            <a:ext cx="12700" cy="25400"/>
          </a:xfrm>
          <a:prstGeom prst="rect">
            <a:avLst/>
          </a:prstGeom>
        </p:spPr>
      </p:pic>
      <p:pic>
        <p:nvPicPr>
          <p:cNvPr id="215" name="Picture 214" descr="image.png"/>
          <p:cNvPicPr>
            <a:picLocks noChangeAspect="1"/>
          </p:cNvPicPr>
          <p:nvPr/>
        </p:nvPicPr>
        <p:blipFill>
          <a:blip r:embed="rId194"/>
          <a:stretch>
            <a:fillRect/>
          </a:stretch>
        </p:blipFill>
        <p:spPr>
          <a:xfrm>
            <a:off x="2895600" y="7727950"/>
            <a:ext cx="12700" cy="12700"/>
          </a:xfrm>
          <a:prstGeom prst="rect">
            <a:avLst/>
          </a:prstGeom>
        </p:spPr>
      </p:pic>
      <p:pic>
        <p:nvPicPr>
          <p:cNvPr id="216" name="Picture 215" descr="image.png"/>
          <p:cNvPicPr>
            <a:picLocks noChangeAspect="1"/>
          </p:cNvPicPr>
          <p:nvPr/>
        </p:nvPicPr>
        <p:blipFill>
          <a:blip r:embed="rId195"/>
          <a:stretch>
            <a:fillRect/>
          </a:stretch>
        </p:blipFill>
        <p:spPr>
          <a:xfrm>
            <a:off x="768350" y="5302250"/>
            <a:ext cx="615950" cy="1428750"/>
          </a:xfrm>
          <a:prstGeom prst="rect">
            <a:avLst/>
          </a:prstGeom>
        </p:spPr>
      </p:pic>
      <p:pic>
        <p:nvPicPr>
          <p:cNvPr id="217" name="Picture 216" descr="image.png"/>
          <p:cNvPicPr>
            <a:picLocks noChangeAspect="1"/>
          </p:cNvPicPr>
          <p:nvPr/>
        </p:nvPicPr>
        <p:blipFill>
          <a:blip r:embed="rId196"/>
          <a:stretch>
            <a:fillRect/>
          </a:stretch>
        </p:blipFill>
        <p:spPr>
          <a:xfrm>
            <a:off x="882650" y="6153150"/>
            <a:ext cx="76200" cy="76200"/>
          </a:xfrm>
          <a:prstGeom prst="rect">
            <a:avLst/>
          </a:prstGeom>
        </p:spPr>
      </p:pic>
      <p:pic>
        <p:nvPicPr>
          <p:cNvPr id="218" name="Picture 217" descr="image.png"/>
          <p:cNvPicPr>
            <a:picLocks noChangeAspect="1"/>
          </p:cNvPicPr>
          <p:nvPr/>
        </p:nvPicPr>
        <p:blipFill>
          <a:blip r:embed="rId197"/>
          <a:stretch>
            <a:fillRect/>
          </a:stretch>
        </p:blipFill>
        <p:spPr>
          <a:xfrm>
            <a:off x="901700" y="5918200"/>
            <a:ext cx="31750" cy="69850"/>
          </a:xfrm>
          <a:prstGeom prst="rect">
            <a:avLst/>
          </a:prstGeom>
        </p:spPr>
      </p:pic>
      <p:pic>
        <p:nvPicPr>
          <p:cNvPr id="219" name="Picture 218" descr="image.png"/>
          <p:cNvPicPr>
            <a:picLocks noChangeAspect="1"/>
          </p:cNvPicPr>
          <p:nvPr/>
        </p:nvPicPr>
        <p:blipFill>
          <a:blip r:embed="rId198"/>
          <a:stretch>
            <a:fillRect/>
          </a:stretch>
        </p:blipFill>
        <p:spPr>
          <a:xfrm>
            <a:off x="939800" y="6134100"/>
            <a:ext cx="44450" cy="50800"/>
          </a:xfrm>
          <a:prstGeom prst="rect">
            <a:avLst/>
          </a:prstGeom>
        </p:spPr>
      </p:pic>
      <p:pic>
        <p:nvPicPr>
          <p:cNvPr id="220" name="Picture 219" descr="image.png"/>
          <p:cNvPicPr>
            <a:picLocks noChangeAspect="1"/>
          </p:cNvPicPr>
          <p:nvPr/>
        </p:nvPicPr>
        <p:blipFill>
          <a:blip r:embed="rId199"/>
          <a:stretch>
            <a:fillRect/>
          </a:stretch>
        </p:blipFill>
        <p:spPr>
          <a:xfrm>
            <a:off x="1003300" y="5613400"/>
            <a:ext cx="44450" cy="44450"/>
          </a:xfrm>
          <a:prstGeom prst="rect">
            <a:avLst/>
          </a:prstGeom>
        </p:spPr>
      </p:pic>
      <p:pic>
        <p:nvPicPr>
          <p:cNvPr id="221" name="Picture 220" descr="image.png"/>
          <p:cNvPicPr>
            <a:picLocks noChangeAspect="1"/>
          </p:cNvPicPr>
          <p:nvPr/>
        </p:nvPicPr>
        <p:blipFill>
          <a:blip r:embed="rId200"/>
          <a:stretch>
            <a:fillRect/>
          </a:stretch>
        </p:blipFill>
        <p:spPr>
          <a:xfrm>
            <a:off x="920750" y="5911850"/>
            <a:ext cx="63500" cy="38100"/>
          </a:xfrm>
          <a:prstGeom prst="rect">
            <a:avLst/>
          </a:prstGeom>
        </p:spPr>
      </p:pic>
      <p:pic>
        <p:nvPicPr>
          <p:cNvPr id="222" name="Picture 221" descr="image.png"/>
          <p:cNvPicPr>
            <a:picLocks noChangeAspect="1"/>
          </p:cNvPicPr>
          <p:nvPr/>
        </p:nvPicPr>
        <p:blipFill>
          <a:blip r:embed="rId201"/>
          <a:stretch>
            <a:fillRect/>
          </a:stretch>
        </p:blipFill>
        <p:spPr>
          <a:xfrm>
            <a:off x="1187450" y="6584950"/>
            <a:ext cx="57150" cy="38100"/>
          </a:xfrm>
          <a:prstGeom prst="rect">
            <a:avLst/>
          </a:prstGeom>
        </p:spPr>
      </p:pic>
      <p:pic>
        <p:nvPicPr>
          <p:cNvPr id="223" name="Picture 222" descr="image.png"/>
          <p:cNvPicPr>
            <a:picLocks noChangeAspect="1"/>
          </p:cNvPicPr>
          <p:nvPr/>
        </p:nvPicPr>
        <p:blipFill>
          <a:blip r:embed="rId202"/>
          <a:stretch>
            <a:fillRect/>
          </a:stretch>
        </p:blipFill>
        <p:spPr>
          <a:xfrm>
            <a:off x="1238250" y="6616700"/>
            <a:ext cx="38100" cy="44450"/>
          </a:xfrm>
          <a:prstGeom prst="rect">
            <a:avLst/>
          </a:prstGeom>
        </p:spPr>
      </p:pic>
      <p:pic>
        <p:nvPicPr>
          <p:cNvPr id="224" name="Picture 223" descr="image.png"/>
          <p:cNvPicPr>
            <a:picLocks noChangeAspect="1"/>
          </p:cNvPicPr>
          <p:nvPr/>
        </p:nvPicPr>
        <p:blipFill>
          <a:blip r:embed="rId203"/>
          <a:stretch>
            <a:fillRect/>
          </a:stretch>
        </p:blipFill>
        <p:spPr>
          <a:xfrm>
            <a:off x="1003300" y="5683250"/>
            <a:ext cx="31750" cy="44450"/>
          </a:xfrm>
          <a:prstGeom prst="rect">
            <a:avLst/>
          </a:prstGeom>
        </p:spPr>
      </p:pic>
      <p:pic>
        <p:nvPicPr>
          <p:cNvPr id="225" name="Picture 224" descr="image.png"/>
          <p:cNvPicPr>
            <a:picLocks noChangeAspect="1"/>
          </p:cNvPicPr>
          <p:nvPr/>
        </p:nvPicPr>
        <p:blipFill>
          <a:blip r:embed="rId204"/>
          <a:stretch>
            <a:fillRect/>
          </a:stretch>
        </p:blipFill>
        <p:spPr>
          <a:xfrm>
            <a:off x="914400" y="5981700"/>
            <a:ext cx="38100" cy="38100"/>
          </a:xfrm>
          <a:prstGeom prst="rect">
            <a:avLst/>
          </a:prstGeom>
        </p:spPr>
      </p:pic>
      <p:pic>
        <p:nvPicPr>
          <p:cNvPr id="226" name="Picture 225" descr="image.png"/>
          <p:cNvPicPr>
            <a:picLocks noChangeAspect="1"/>
          </p:cNvPicPr>
          <p:nvPr/>
        </p:nvPicPr>
        <p:blipFill>
          <a:blip r:embed="rId205"/>
          <a:stretch>
            <a:fillRect/>
          </a:stretch>
        </p:blipFill>
        <p:spPr>
          <a:xfrm>
            <a:off x="1041400" y="5537200"/>
            <a:ext cx="38100" cy="38100"/>
          </a:xfrm>
          <a:prstGeom prst="rect">
            <a:avLst/>
          </a:prstGeom>
        </p:spPr>
      </p:pic>
      <p:pic>
        <p:nvPicPr>
          <p:cNvPr id="227" name="Picture 226" descr="image.png"/>
          <p:cNvPicPr>
            <a:picLocks noChangeAspect="1"/>
          </p:cNvPicPr>
          <p:nvPr/>
        </p:nvPicPr>
        <p:blipFill>
          <a:blip r:embed="rId206"/>
          <a:stretch>
            <a:fillRect/>
          </a:stretch>
        </p:blipFill>
        <p:spPr>
          <a:xfrm>
            <a:off x="908050" y="6216650"/>
            <a:ext cx="44450" cy="31750"/>
          </a:xfrm>
          <a:prstGeom prst="rect">
            <a:avLst/>
          </a:prstGeom>
        </p:spPr>
      </p:pic>
      <p:pic>
        <p:nvPicPr>
          <p:cNvPr id="228" name="Picture 227" descr="image.png"/>
          <p:cNvPicPr>
            <a:picLocks noChangeAspect="1"/>
          </p:cNvPicPr>
          <p:nvPr/>
        </p:nvPicPr>
        <p:blipFill>
          <a:blip r:embed="rId207"/>
          <a:stretch>
            <a:fillRect/>
          </a:stretch>
        </p:blipFill>
        <p:spPr>
          <a:xfrm>
            <a:off x="1073150" y="5524500"/>
            <a:ext cx="31750" cy="44450"/>
          </a:xfrm>
          <a:prstGeom prst="rect">
            <a:avLst/>
          </a:prstGeom>
        </p:spPr>
      </p:pic>
      <p:pic>
        <p:nvPicPr>
          <p:cNvPr id="229" name="Picture 228" descr="image.png"/>
          <p:cNvPicPr>
            <a:picLocks noChangeAspect="1"/>
          </p:cNvPicPr>
          <p:nvPr/>
        </p:nvPicPr>
        <p:blipFill>
          <a:blip r:embed="rId208"/>
          <a:stretch>
            <a:fillRect/>
          </a:stretch>
        </p:blipFill>
        <p:spPr>
          <a:xfrm>
            <a:off x="1092200" y="6496050"/>
            <a:ext cx="38100" cy="44450"/>
          </a:xfrm>
          <a:prstGeom prst="rect">
            <a:avLst/>
          </a:prstGeom>
        </p:spPr>
      </p:pic>
      <p:pic>
        <p:nvPicPr>
          <p:cNvPr id="230" name="Picture 229" descr="image.png"/>
          <p:cNvPicPr>
            <a:picLocks noChangeAspect="1"/>
          </p:cNvPicPr>
          <p:nvPr/>
        </p:nvPicPr>
        <p:blipFill>
          <a:blip r:embed="rId209"/>
          <a:stretch>
            <a:fillRect/>
          </a:stretch>
        </p:blipFill>
        <p:spPr>
          <a:xfrm>
            <a:off x="914400" y="6127750"/>
            <a:ext cx="31750" cy="38100"/>
          </a:xfrm>
          <a:prstGeom prst="rect">
            <a:avLst/>
          </a:prstGeom>
        </p:spPr>
      </p:pic>
      <p:pic>
        <p:nvPicPr>
          <p:cNvPr id="231" name="Picture 230" descr="image.png"/>
          <p:cNvPicPr>
            <a:picLocks noChangeAspect="1"/>
          </p:cNvPicPr>
          <p:nvPr/>
        </p:nvPicPr>
        <p:blipFill>
          <a:blip r:embed="rId210"/>
          <a:stretch>
            <a:fillRect/>
          </a:stretch>
        </p:blipFill>
        <p:spPr>
          <a:xfrm>
            <a:off x="946150" y="6038850"/>
            <a:ext cx="31750" cy="31750"/>
          </a:xfrm>
          <a:prstGeom prst="rect">
            <a:avLst/>
          </a:prstGeom>
        </p:spPr>
      </p:pic>
      <p:pic>
        <p:nvPicPr>
          <p:cNvPr id="232" name="Picture 231" descr="image.png"/>
          <p:cNvPicPr>
            <a:picLocks noChangeAspect="1"/>
          </p:cNvPicPr>
          <p:nvPr/>
        </p:nvPicPr>
        <p:blipFill>
          <a:blip r:embed="rId211"/>
          <a:stretch>
            <a:fillRect/>
          </a:stretch>
        </p:blipFill>
        <p:spPr>
          <a:xfrm>
            <a:off x="939800" y="6242050"/>
            <a:ext cx="25400" cy="38100"/>
          </a:xfrm>
          <a:prstGeom prst="rect">
            <a:avLst/>
          </a:prstGeom>
        </p:spPr>
      </p:pic>
      <p:pic>
        <p:nvPicPr>
          <p:cNvPr id="233" name="Picture 232" descr="image.png"/>
          <p:cNvPicPr>
            <a:picLocks noChangeAspect="1"/>
          </p:cNvPicPr>
          <p:nvPr/>
        </p:nvPicPr>
        <p:blipFill>
          <a:blip r:embed="rId212"/>
          <a:stretch>
            <a:fillRect/>
          </a:stretch>
        </p:blipFill>
        <p:spPr>
          <a:xfrm>
            <a:off x="1060450" y="5562600"/>
            <a:ext cx="31750" cy="25400"/>
          </a:xfrm>
          <a:prstGeom prst="rect">
            <a:avLst/>
          </a:prstGeom>
        </p:spPr>
      </p:pic>
      <p:pic>
        <p:nvPicPr>
          <p:cNvPr id="234" name="Picture 233" descr="image.png"/>
          <p:cNvPicPr>
            <a:picLocks noChangeAspect="1"/>
          </p:cNvPicPr>
          <p:nvPr/>
        </p:nvPicPr>
        <p:blipFill>
          <a:blip r:embed="rId213"/>
          <a:stretch>
            <a:fillRect/>
          </a:stretch>
        </p:blipFill>
        <p:spPr>
          <a:xfrm>
            <a:off x="1187450" y="5410200"/>
            <a:ext cx="25400" cy="25400"/>
          </a:xfrm>
          <a:prstGeom prst="rect">
            <a:avLst/>
          </a:prstGeom>
        </p:spPr>
      </p:pic>
      <p:pic>
        <p:nvPicPr>
          <p:cNvPr id="235" name="Picture 234" descr="image.png"/>
          <p:cNvPicPr>
            <a:picLocks noChangeAspect="1"/>
          </p:cNvPicPr>
          <p:nvPr/>
        </p:nvPicPr>
        <p:blipFill>
          <a:blip r:embed="rId214"/>
          <a:stretch>
            <a:fillRect/>
          </a:stretch>
        </p:blipFill>
        <p:spPr>
          <a:xfrm>
            <a:off x="946150" y="6223000"/>
            <a:ext cx="31750" cy="25400"/>
          </a:xfrm>
          <a:prstGeom prst="rect">
            <a:avLst/>
          </a:prstGeom>
        </p:spPr>
      </p:pic>
      <p:pic>
        <p:nvPicPr>
          <p:cNvPr id="236" name="Picture 235" descr="image.png"/>
          <p:cNvPicPr>
            <a:picLocks noChangeAspect="1"/>
          </p:cNvPicPr>
          <p:nvPr/>
        </p:nvPicPr>
        <p:blipFill>
          <a:blip r:embed="rId215"/>
          <a:stretch>
            <a:fillRect/>
          </a:stretch>
        </p:blipFill>
        <p:spPr>
          <a:xfrm>
            <a:off x="1428750" y="5334000"/>
            <a:ext cx="31750" cy="31750"/>
          </a:xfrm>
          <a:prstGeom prst="rect">
            <a:avLst/>
          </a:prstGeom>
        </p:spPr>
      </p:pic>
      <p:pic>
        <p:nvPicPr>
          <p:cNvPr id="237" name="Picture 236" descr="image.png"/>
          <p:cNvPicPr>
            <a:picLocks noChangeAspect="1"/>
          </p:cNvPicPr>
          <p:nvPr/>
        </p:nvPicPr>
        <p:blipFill>
          <a:blip r:embed="rId216"/>
          <a:stretch>
            <a:fillRect/>
          </a:stretch>
        </p:blipFill>
        <p:spPr>
          <a:xfrm>
            <a:off x="1358900" y="6699250"/>
            <a:ext cx="44450" cy="31750"/>
          </a:xfrm>
          <a:prstGeom prst="rect">
            <a:avLst/>
          </a:prstGeom>
        </p:spPr>
      </p:pic>
      <p:pic>
        <p:nvPicPr>
          <p:cNvPr id="238" name="Picture 237" descr="image.png"/>
          <p:cNvPicPr>
            <a:picLocks noChangeAspect="1"/>
          </p:cNvPicPr>
          <p:nvPr/>
        </p:nvPicPr>
        <p:blipFill>
          <a:blip r:embed="rId217"/>
          <a:stretch>
            <a:fillRect/>
          </a:stretch>
        </p:blipFill>
        <p:spPr>
          <a:xfrm>
            <a:off x="1162050" y="6546850"/>
            <a:ext cx="25400" cy="25400"/>
          </a:xfrm>
          <a:prstGeom prst="rect">
            <a:avLst/>
          </a:prstGeom>
        </p:spPr>
      </p:pic>
      <p:pic>
        <p:nvPicPr>
          <p:cNvPr id="239" name="Picture 238" descr="image.png"/>
          <p:cNvPicPr>
            <a:picLocks noChangeAspect="1"/>
          </p:cNvPicPr>
          <p:nvPr/>
        </p:nvPicPr>
        <p:blipFill>
          <a:blip r:embed="rId218"/>
          <a:stretch>
            <a:fillRect/>
          </a:stretch>
        </p:blipFill>
        <p:spPr>
          <a:xfrm>
            <a:off x="1231900" y="5365750"/>
            <a:ext cx="44450" cy="31750"/>
          </a:xfrm>
          <a:prstGeom prst="rect">
            <a:avLst/>
          </a:prstGeom>
        </p:spPr>
      </p:pic>
      <p:pic>
        <p:nvPicPr>
          <p:cNvPr id="240" name="Picture 239" descr="image.png"/>
          <p:cNvPicPr>
            <a:picLocks noChangeAspect="1"/>
          </p:cNvPicPr>
          <p:nvPr/>
        </p:nvPicPr>
        <p:blipFill>
          <a:blip r:embed="rId219"/>
          <a:stretch>
            <a:fillRect/>
          </a:stretch>
        </p:blipFill>
        <p:spPr>
          <a:xfrm>
            <a:off x="1016000" y="6394450"/>
            <a:ext cx="31750" cy="31750"/>
          </a:xfrm>
          <a:prstGeom prst="rect">
            <a:avLst/>
          </a:prstGeom>
        </p:spPr>
      </p:pic>
      <p:pic>
        <p:nvPicPr>
          <p:cNvPr id="241" name="Picture 240" descr="image.png"/>
          <p:cNvPicPr>
            <a:picLocks noChangeAspect="1"/>
          </p:cNvPicPr>
          <p:nvPr/>
        </p:nvPicPr>
        <p:blipFill>
          <a:blip r:embed="rId220"/>
          <a:stretch>
            <a:fillRect/>
          </a:stretch>
        </p:blipFill>
        <p:spPr>
          <a:xfrm>
            <a:off x="1085850" y="6477000"/>
            <a:ext cx="31750" cy="25400"/>
          </a:xfrm>
          <a:prstGeom prst="rect">
            <a:avLst/>
          </a:prstGeom>
        </p:spPr>
      </p:pic>
      <p:pic>
        <p:nvPicPr>
          <p:cNvPr id="242" name="Picture 241" descr="image.png"/>
          <p:cNvPicPr>
            <a:picLocks noChangeAspect="1"/>
          </p:cNvPicPr>
          <p:nvPr/>
        </p:nvPicPr>
        <p:blipFill>
          <a:blip r:embed="rId221"/>
          <a:stretch>
            <a:fillRect/>
          </a:stretch>
        </p:blipFill>
        <p:spPr>
          <a:xfrm>
            <a:off x="984250" y="6267450"/>
            <a:ext cx="31750" cy="25400"/>
          </a:xfrm>
          <a:prstGeom prst="rect">
            <a:avLst/>
          </a:prstGeom>
        </p:spPr>
      </p:pic>
      <p:pic>
        <p:nvPicPr>
          <p:cNvPr id="243" name="Picture 242" descr="image.png"/>
          <p:cNvPicPr>
            <a:picLocks noChangeAspect="1"/>
          </p:cNvPicPr>
          <p:nvPr/>
        </p:nvPicPr>
        <p:blipFill>
          <a:blip r:embed="rId222"/>
          <a:stretch>
            <a:fillRect/>
          </a:stretch>
        </p:blipFill>
        <p:spPr>
          <a:xfrm>
            <a:off x="965200" y="5969000"/>
            <a:ext cx="19050" cy="31750"/>
          </a:xfrm>
          <a:prstGeom prst="rect">
            <a:avLst/>
          </a:prstGeom>
        </p:spPr>
      </p:pic>
      <p:pic>
        <p:nvPicPr>
          <p:cNvPr id="244" name="Picture 243" descr="image.png"/>
          <p:cNvPicPr>
            <a:picLocks noChangeAspect="1"/>
          </p:cNvPicPr>
          <p:nvPr/>
        </p:nvPicPr>
        <p:blipFill>
          <a:blip r:embed="rId223"/>
          <a:stretch>
            <a:fillRect/>
          </a:stretch>
        </p:blipFill>
        <p:spPr>
          <a:xfrm>
            <a:off x="1358900" y="5334000"/>
            <a:ext cx="25400" cy="25400"/>
          </a:xfrm>
          <a:prstGeom prst="rect">
            <a:avLst/>
          </a:prstGeom>
        </p:spPr>
      </p:pic>
      <p:pic>
        <p:nvPicPr>
          <p:cNvPr id="245" name="Picture 244" descr="image.png"/>
          <p:cNvPicPr>
            <a:picLocks noChangeAspect="1"/>
          </p:cNvPicPr>
          <p:nvPr/>
        </p:nvPicPr>
        <p:blipFill>
          <a:blip r:embed="rId224"/>
          <a:stretch>
            <a:fillRect/>
          </a:stretch>
        </p:blipFill>
        <p:spPr>
          <a:xfrm>
            <a:off x="1149350" y="5473700"/>
            <a:ext cx="31750" cy="19050"/>
          </a:xfrm>
          <a:prstGeom prst="rect">
            <a:avLst/>
          </a:prstGeom>
        </p:spPr>
      </p:pic>
      <p:pic>
        <p:nvPicPr>
          <p:cNvPr id="246" name="Picture 245" descr="image.png"/>
          <p:cNvPicPr>
            <a:picLocks noChangeAspect="1"/>
          </p:cNvPicPr>
          <p:nvPr/>
        </p:nvPicPr>
        <p:blipFill>
          <a:blip r:embed="rId225"/>
          <a:stretch>
            <a:fillRect/>
          </a:stretch>
        </p:blipFill>
        <p:spPr>
          <a:xfrm>
            <a:off x="920750" y="5930900"/>
            <a:ext cx="19050" cy="38100"/>
          </a:xfrm>
          <a:prstGeom prst="rect">
            <a:avLst/>
          </a:prstGeom>
        </p:spPr>
      </p:pic>
      <p:pic>
        <p:nvPicPr>
          <p:cNvPr id="247" name="Picture 246" descr="image.png"/>
          <p:cNvPicPr>
            <a:picLocks noChangeAspect="1"/>
          </p:cNvPicPr>
          <p:nvPr/>
        </p:nvPicPr>
        <p:blipFill>
          <a:blip r:embed="rId226"/>
          <a:stretch>
            <a:fillRect/>
          </a:stretch>
        </p:blipFill>
        <p:spPr>
          <a:xfrm>
            <a:off x="1104900" y="5537200"/>
            <a:ext cx="25400" cy="19050"/>
          </a:xfrm>
          <a:prstGeom prst="rect">
            <a:avLst/>
          </a:prstGeom>
        </p:spPr>
      </p:pic>
      <p:pic>
        <p:nvPicPr>
          <p:cNvPr id="248" name="Picture 247" descr="image.png"/>
          <p:cNvPicPr>
            <a:picLocks noChangeAspect="1"/>
          </p:cNvPicPr>
          <p:nvPr/>
        </p:nvPicPr>
        <p:blipFill>
          <a:blip r:embed="rId227"/>
          <a:stretch>
            <a:fillRect/>
          </a:stretch>
        </p:blipFill>
        <p:spPr>
          <a:xfrm>
            <a:off x="920750" y="6070600"/>
            <a:ext cx="25400" cy="19050"/>
          </a:xfrm>
          <a:prstGeom prst="rect">
            <a:avLst/>
          </a:prstGeom>
        </p:spPr>
      </p:pic>
      <p:pic>
        <p:nvPicPr>
          <p:cNvPr id="249" name="Picture 248" descr="image.png"/>
          <p:cNvPicPr>
            <a:picLocks noChangeAspect="1"/>
          </p:cNvPicPr>
          <p:nvPr/>
        </p:nvPicPr>
        <p:blipFill>
          <a:blip r:embed="rId228"/>
          <a:stretch>
            <a:fillRect/>
          </a:stretch>
        </p:blipFill>
        <p:spPr>
          <a:xfrm>
            <a:off x="1181100" y="5435600"/>
            <a:ext cx="25400" cy="25400"/>
          </a:xfrm>
          <a:prstGeom prst="rect">
            <a:avLst/>
          </a:prstGeom>
        </p:spPr>
      </p:pic>
      <p:pic>
        <p:nvPicPr>
          <p:cNvPr id="250" name="Picture 249" descr="image.png"/>
          <p:cNvPicPr>
            <a:picLocks noChangeAspect="1"/>
          </p:cNvPicPr>
          <p:nvPr/>
        </p:nvPicPr>
        <p:blipFill>
          <a:blip r:embed="rId229"/>
          <a:stretch>
            <a:fillRect/>
          </a:stretch>
        </p:blipFill>
        <p:spPr>
          <a:xfrm>
            <a:off x="1085850" y="5556250"/>
            <a:ext cx="25400" cy="31750"/>
          </a:xfrm>
          <a:prstGeom prst="rect">
            <a:avLst/>
          </a:prstGeom>
        </p:spPr>
      </p:pic>
      <p:pic>
        <p:nvPicPr>
          <p:cNvPr id="251" name="Picture 250" descr="image.png"/>
          <p:cNvPicPr>
            <a:picLocks noChangeAspect="1"/>
          </p:cNvPicPr>
          <p:nvPr/>
        </p:nvPicPr>
        <p:blipFill>
          <a:blip r:embed="rId230"/>
          <a:stretch>
            <a:fillRect/>
          </a:stretch>
        </p:blipFill>
        <p:spPr>
          <a:xfrm>
            <a:off x="1041400" y="6375400"/>
            <a:ext cx="25400" cy="31750"/>
          </a:xfrm>
          <a:prstGeom prst="rect">
            <a:avLst/>
          </a:prstGeom>
        </p:spPr>
      </p:pic>
      <p:pic>
        <p:nvPicPr>
          <p:cNvPr id="252" name="Picture 251" descr="image.png"/>
          <p:cNvPicPr>
            <a:picLocks noChangeAspect="1"/>
          </p:cNvPicPr>
          <p:nvPr/>
        </p:nvPicPr>
        <p:blipFill>
          <a:blip r:embed="rId231"/>
          <a:stretch>
            <a:fillRect/>
          </a:stretch>
        </p:blipFill>
        <p:spPr>
          <a:xfrm>
            <a:off x="1377950" y="5295900"/>
            <a:ext cx="25400" cy="25400"/>
          </a:xfrm>
          <a:prstGeom prst="rect">
            <a:avLst/>
          </a:prstGeom>
        </p:spPr>
      </p:pic>
      <p:pic>
        <p:nvPicPr>
          <p:cNvPr id="253" name="Picture 252" descr="image.png"/>
          <p:cNvPicPr>
            <a:picLocks noChangeAspect="1"/>
          </p:cNvPicPr>
          <p:nvPr/>
        </p:nvPicPr>
        <p:blipFill>
          <a:blip r:embed="rId232"/>
          <a:stretch>
            <a:fillRect/>
          </a:stretch>
        </p:blipFill>
        <p:spPr>
          <a:xfrm>
            <a:off x="952500" y="6083300"/>
            <a:ext cx="25400" cy="25400"/>
          </a:xfrm>
          <a:prstGeom prst="rect">
            <a:avLst/>
          </a:prstGeom>
        </p:spPr>
      </p:pic>
      <p:pic>
        <p:nvPicPr>
          <p:cNvPr id="254" name="Picture 253" descr="image.png"/>
          <p:cNvPicPr>
            <a:picLocks noChangeAspect="1"/>
          </p:cNvPicPr>
          <p:nvPr/>
        </p:nvPicPr>
        <p:blipFill>
          <a:blip r:embed="rId233"/>
          <a:stretch>
            <a:fillRect/>
          </a:stretch>
        </p:blipFill>
        <p:spPr>
          <a:xfrm>
            <a:off x="965200" y="5899150"/>
            <a:ext cx="19050" cy="19050"/>
          </a:xfrm>
          <a:prstGeom prst="rect">
            <a:avLst/>
          </a:prstGeom>
        </p:spPr>
      </p:pic>
      <p:pic>
        <p:nvPicPr>
          <p:cNvPr id="255" name="Picture 254" descr="image.png"/>
          <p:cNvPicPr>
            <a:picLocks noChangeAspect="1"/>
          </p:cNvPicPr>
          <p:nvPr/>
        </p:nvPicPr>
        <p:blipFill>
          <a:blip r:embed="rId234"/>
          <a:stretch>
            <a:fillRect/>
          </a:stretch>
        </p:blipFill>
        <p:spPr>
          <a:xfrm>
            <a:off x="965200" y="5721350"/>
            <a:ext cx="25400" cy="25400"/>
          </a:xfrm>
          <a:prstGeom prst="rect">
            <a:avLst/>
          </a:prstGeom>
        </p:spPr>
      </p:pic>
      <p:pic>
        <p:nvPicPr>
          <p:cNvPr id="256" name="Picture 255" descr="image.png"/>
          <p:cNvPicPr>
            <a:picLocks noChangeAspect="1"/>
          </p:cNvPicPr>
          <p:nvPr/>
        </p:nvPicPr>
        <p:blipFill>
          <a:blip r:embed="rId235"/>
          <a:stretch>
            <a:fillRect/>
          </a:stretch>
        </p:blipFill>
        <p:spPr>
          <a:xfrm>
            <a:off x="946150" y="5822950"/>
            <a:ext cx="31750" cy="25400"/>
          </a:xfrm>
          <a:prstGeom prst="rect">
            <a:avLst/>
          </a:prstGeom>
        </p:spPr>
      </p:pic>
      <p:pic>
        <p:nvPicPr>
          <p:cNvPr id="257" name="Picture 256" descr="image.png"/>
          <p:cNvPicPr>
            <a:picLocks noChangeAspect="1"/>
          </p:cNvPicPr>
          <p:nvPr/>
        </p:nvPicPr>
        <p:blipFill>
          <a:blip r:embed="rId236"/>
          <a:stretch>
            <a:fillRect/>
          </a:stretch>
        </p:blipFill>
        <p:spPr>
          <a:xfrm>
            <a:off x="1454150" y="5295900"/>
            <a:ext cx="19050" cy="19050"/>
          </a:xfrm>
          <a:prstGeom prst="rect">
            <a:avLst/>
          </a:prstGeom>
        </p:spPr>
      </p:pic>
      <p:pic>
        <p:nvPicPr>
          <p:cNvPr id="258" name="Picture 257" descr="image.png"/>
          <p:cNvPicPr>
            <a:picLocks noChangeAspect="1"/>
          </p:cNvPicPr>
          <p:nvPr/>
        </p:nvPicPr>
        <p:blipFill>
          <a:blip r:embed="rId237"/>
          <a:stretch>
            <a:fillRect/>
          </a:stretch>
        </p:blipFill>
        <p:spPr>
          <a:xfrm>
            <a:off x="939800" y="6019800"/>
            <a:ext cx="25400" cy="25400"/>
          </a:xfrm>
          <a:prstGeom prst="rect">
            <a:avLst/>
          </a:prstGeom>
        </p:spPr>
      </p:pic>
      <p:pic>
        <p:nvPicPr>
          <p:cNvPr id="259" name="Picture 258" descr="image.png"/>
          <p:cNvPicPr>
            <a:picLocks noChangeAspect="1"/>
          </p:cNvPicPr>
          <p:nvPr/>
        </p:nvPicPr>
        <p:blipFill>
          <a:blip r:embed="rId238"/>
          <a:stretch>
            <a:fillRect/>
          </a:stretch>
        </p:blipFill>
        <p:spPr>
          <a:xfrm>
            <a:off x="1295400" y="6648450"/>
            <a:ext cx="31750" cy="25400"/>
          </a:xfrm>
          <a:prstGeom prst="rect">
            <a:avLst/>
          </a:prstGeom>
        </p:spPr>
      </p:pic>
      <p:pic>
        <p:nvPicPr>
          <p:cNvPr id="260" name="Picture 259" descr="image.png"/>
          <p:cNvPicPr>
            <a:picLocks noChangeAspect="1"/>
          </p:cNvPicPr>
          <p:nvPr/>
        </p:nvPicPr>
        <p:blipFill>
          <a:blip r:embed="rId239"/>
          <a:stretch>
            <a:fillRect/>
          </a:stretch>
        </p:blipFill>
        <p:spPr>
          <a:xfrm>
            <a:off x="1028700" y="5651500"/>
            <a:ext cx="25400" cy="25400"/>
          </a:xfrm>
          <a:prstGeom prst="rect">
            <a:avLst/>
          </a:prstGeom>
        </p:spPr>
      </p:pic>
      <p:pic>
        <p:nvPicPr>
          <p:cNvPr id="261" name="Picture 260" descr="image.png"/>
          <p:cNvPicPr>
            <a:picLocks noChangeAspect="1"/>
          </p:cNvPicPr>
          <p:nvPr/>
        </p:nvPicPr>
        <p:blipFill>
          <a:blip r:embed="rId240"/>
          <a:stretch>
            <a:fillRect/>
          </a:stretch>
        </p:blipFill>
        <p:spPr>
          <a:xfrm>
            <a:off x="1339850" y="5340350"/>
            <a:ext cx="25400" cy="19050"/>
          </a:xfrm>
          <a:prstGeom prst="rect">
            <a:avLst/>
          </a:prstGeom>
        </p:spPr>
      </p:pic>
      <p:pic>
        <p:nvPicPr>
          <p:cNvPr id="262" name="Picture 261" descr="image.png"/>
          <p:cNvPicPr>
            <a:picLocks noChangeAspect="1"/>
          </p:cNvPicPr>
          <p:nvPr/>
        </p:nvPicPr>
        <p:blipFill>
          <a:blip r:embed="rId241"/>
          <a:stretch>
            <a:fillRect/>
          </a:stretch>
        </p:blipFill>
        <p:spPr>
          <a:xfrm>
            <a:off x="1320800" y="5365750"/>
            <a:ext cx="31750" cy="19050"/>
          </a:xfrm>
          <a:prstGeom prst="rect">
            <a:avLst/>
          </a:prstGeom>
        </p:spPr>
      </p:pic>
      <p:pic>
        <p:nvPicPr>
          <p:cNvPr id="263" name="Picture 262" descr="image.png"/>
          <p:cNvPicPr>
            <a:picLocks noChangeAspect="1"/>
          </p:cNvPicPr>
          <p:nvPr/>
        </p:nvPicPr>
        <p:blipFill>
          <a:blip r:embed="rId242"/>
          <a:stretch>
            <a:fillRect/>
          </a:stretch>
        </p:blipFill>
        <p:spPr>
          <a:xfrm>
            <a:off x="958850" y="5994400"/>
            <a:ext cx="25400" cy="25400"/>
          </a:xfrm>
          <a:prstGeom prst="rect">
            <a:avLst/>
          </a:prstGeom>
        </p:spPr>
      </p:pic>
      <p:pic>
        <p:nvPicPr>
          <p:cNvPr id="264" name="Picture 263" descr="image.png"/>
          <p:cNvPicPr>
            <a:picLocks noChangeAspect="1"/>
          </p:cNvPicPr>
          <p:nvPr/>
        </p:nvPicPr>
        <p:blipFill>
          <a:blip r:embed="rId243"/>
          <a:stretch>
            <a:fillRect/>
          </a:stretch>
        </p:blipFill>
        <p:spPr>
          <a:xfrm>
            <a:off x="1314450" y="5334000"/>
            <a:ext cx="25400" cy="31750"/>
          </a:xfrm>
          <a:prstGeom prst="rect">
            <a:avLst/>
          </a:prstGeom>
        </p:spPr>
      </p:pic>
      <p:pic>
        <p:nvPicPr>
          <p:cNvPr id="265" name="Picture 264" descr="image.png"/>
          <p:cNvPicPr>
            <a:picLocks noChangeAspect="1"/>
          </p:cNvPicPr>
          <p:nvPr/>
        </p:nvPicPr>
        <p:blipFill>
          <a:blip r:embed="rId244"/>
          <a:stretch>
            <a:fillRect/>
          </a:stretch>
        </p:blipFill>
        <p:spPr>
          <a:xfrm>
            <a:off x="1060450" y="6419850"/>
            <a:ext cx="25400" cy="19050"/>
          </a:xfrm>
          <a:prstGeom prst="rect">
            <a:avLst/>
          </a:prstGeom>
        </p:spPr>
      </p:pic>
      <p:pic>
        <p:nvPicPr>
          <p:cNvPr id="266" name="Picture 265" descr="image.png"/>
          <p:cNvPicPr>
            <a:picLocks noChangeAspect="1"/>
          </p:cNvPicPr>
          <p:nvPr/>
        </p:nvPicPr>
        <p:blipFill>
          <a:blip r:embed="rId245"/>
          <a:stretch>
            <a:fillRect/>
          </a:stretch>
        </p:blipFill>
        <p:spPr>
          <a:xfrm>
            <a:off x="952500" y="6197600"/>
            <a:ext cx="25400" cy="25400"/>
          </a:xfrm>
          <a:prstGeom prst="rect">
            <a:avLst/>
          </a:prstGeom>
        </p:spPr>
      </p:pic>
      <p:pic>
        <p:nvPicPr>
          <p:cNvPr id="267" name="Picture 266" descr="image.png"/>
          <p:cNvPicPr>
            <a:picLocks noChangeAspect="1"/>
          </p:cNvPicPr>
          <p:nvPr/>
        </p:nvPicPr>
        <p:blipFill>
          <a:blip r:embed="rId246"/>
          <a:stretch>
            <a:fillRect/>
          </a:stretch>
        </p:blipFill>
        <p:spPr>
          <a:xfrm>
            <a:off x="977900" y="6178550"/>
            <a:ext cx="12700" cy="31750"/>
          </a:xfrm>
          <a:prstGeom prst="rect">
            <a:avLst/>
          </a:prstGeom>
        </p:spPr>
      </p:pic>
      <p:pic>
        <p:nvPicPr>
          <p:cNvPr id="268" name="Picture 267" descr="image.png"/>
          <p:cNvPicPr>
            <a:picLocks noChangeAspect="1"/>
          </p:cNvPicPr>
          <p:nvPr/>
        </p:nvPicPr>
        <p:blipFill>
          <a:blip r:embed="rId247"/>
          <a:stretch>
            <a:fillRect/>
          </a:stretch>
        </p:blipFill>
        <p:spPr>
          <a:xfrm>
            <a:off x="1498600" y="5308600"/>
            <a:ext cx="19050" cy="25400"/>
          </a:xfrm>
          <a:prstGeom prst="rect">
            <a:avLst/>
          </a:prstGeom>
        </p:spPr>
      </p:pic>
      <p:pic>
        <p:nvPicPr>
          <p:cNvPr id="269" name="Picture 268" descr="image.png"/>
          <p:cNvPicPr>
            <a:picLocks noChangeAspect="1"/>
          </p:cNvPicPr>
          <p:nvPr/>
        </p:nvPicPr>
        <p:blipFill>
          <a:blip r:embed="rId248"/>
          <a:stretch>
            <a:fillRect/>
          </a:stretch>
        </p:blipFill>
        <p:spPr>
          <a:xfrm>
            <a:off x="1066800" y="5588000"/>
            <a:ext cx="25400" cy="12700"/>
          </a:xfrm>
          <a:prstGeom prst="rect">
            <a:avLst/>
          </a:prstGeom>
        </p:spPr>
      </p:pic>
      <p:pic>
        <p:nvPicPr>
          <p:cNvPr id="270" name="Picture 269" descr="image.png"/>
          <p:cNvPicPr>
            <a:picLocks noChangeAspect="1"/>
          </p:cNvPicPr>
          <p:nvPr/>
        </p:nvPicPr>
        <p:blipFill>
          <a:blip r:embed="rId249"/>
          <a:stretch>
            <a:fillRect/>
          </a:stretch>
        </p:blipFill>
        <p:spPr>
          <a:xfrm>
            <a:off x="1143000" y="5492750"/>
            <a:ext cx="12700" cy="25400"/>
          </a:xfrm>
          <a:prstGeom prst="rect">
            <a:avLst/>
          </a:prstGeom>
        </p:spPr>
      </p:pic>
      <p:pic>
        <p:nvPicPr>
          <p:cNvPr id="271" name="Picture 270" descr="image.png"/>
          <p:cNvPicPr>
            <a:picLocks noChangeAspect="1"/>
          </p:cNvPicPr>
          <p:nvPr/>
        </p:nvPicPr>
        <p:blipFill>
          <a:blip r:embed="rId250"/>
          <a:stretch>
            <a:fillRect/>
          </a:stretch>
        </p:blipFill>
        <p:spPr>
          <a:xfrm>
            <a:off x="996950" y="5734050"/>
            <a:ext cx="25400" cy="25400"/>
          </a:xfrm>
          <a:prstGeom prst="rect">
            <a:avLst/>
          </a:prstGeom>
        </p:spPr>
      </p:pic>
      <p:pic>
        <p:nvPicPr>
          <p:cNvPr id="272" name="Picture 271" descr="image.png"/>
          <p:cNvPicPr>
            <a:picLocks noChangeAspect="1"/>
          </p:cNvPicPr>
          <p:nvPr/>
        </p:nvPicPr>
        <p:blipFill>
          <a:blip r:embed="rId251"/>
          <a:stretch>
            <a:fillRect/>
          </a:stretch>
        </p:blipFill>
        <p:spPr>
          <a:xfrm>
            <a:off x="1143000" y="5467350"/>
            <a:ext cx="25400" cy="12700"/>
          </a:xfrm>
          <a:prstGeom prst="rect">
            <a:avLst/>
          </a:prstGeom>
        </p:spPr>
      </p:pic>
      <p:pic>
        <p:nvPicPr>
          <p:cNvPr id="273" name="Picture 272" descr="image.png"/>
          <p:cNvPicPr>
            <a:picLocks noChangeAspect="1"/>
          </p:cNvPicPr>
          <p:nvPr/>
        </p:nvPicPr>
        <p:blipFill>
          <a:blip r:embed="rId252"/>
          <a:stretch>
            <a:fillRect/>
          </a:stretch>
        </p:blipFill>
        <p:spPr>
          <a:xfrm>
            <a:off x="850900" y="6051550"/>
            <a:ext cx="25400" cy="19050"/>
          </a:xfrm>
          <a:prstGeom prst="rect">
            <a:avLst/>
          </a:prstGeom>
        </p:spPr>
      </p:pic>
      <p:pic>
        <p:nvPicPr>
          <p:cNvPr id="274" name="Picture 273" descr="image.png"/>
          <p:cNvPicPr>
            <a:picLocks noChangeAspect="1"/>
          </p:cNvPicPr>
          <p:nvPr/>
        </p:nvPicPr>
        <p:blipFill>
          <a:blip r:embed="rId253"/>
          <a:stretch>
            <a:fillRect/>
          </a:stretch>
        </p:blipFill>
        <p:spPr>
          <a:xfrm>
            <a:off x="939800" y="6007100"/>
            <a:ext cx="19050" cy="19050"/>
          </a:xfrm>
          <a:prstGeom prst="rect">
            <a:avLst/>
          </a:prstGeom>
        </p:spPr>
      </p:pic>
      <p:pic>
        <p:nvPicPr>
          <p:cNvPr id="275" name="Picture 274" descr="image.png"/>
          <p:cNvPicPr>
            <a:picLocks noChangeAspect="1"/>
          </p:cNvPicPr>
          <p:nvPr/>
        </p:nvPicPr>
        <p:blipFill>
          <a:blip r:embed="rId254"/>
          <a:stretch>
            <a:fillRect/>
          </a:stretch>
        </p:blipFill>
        <p:spPr>
          <a:xfrm>
            <a:off x="971550" y="5791200"/>
            <a:ext cx="19050" cy="25400"/>
          </a:xfrm>
          <a:prstGeom prst="rect">
            <a:avLst/>
          </a:prstGeom>
        </p:spPr>
      </p:pic>
      <p:pic>
        <p:nvPicPr>
          <p:cNvPr id="276" name="Picture 275" descr="image.png"/>
          <p:cNvPicPr>
            <a:picLocks noChangeAspect="1"/>
          </p:cNvPicPr>
          <p:nvPr/>
        </p:nvPicPr>
        <p:blipFill>
          <a:blip r:embed="rId255"/>
          <a:stretch>
            <a:fillRect/>
          </a:stretch>
        </p:blipFill>
        <p:spPr>
          <a:xfrm>
            <a:off x="1492250" y="5289550"/>
            <a:ext cx="19050" cy="25400"/>
          </a:xfrm>
          <a:prstGeom prst="rect">
            <a:avLst/>
          </a:prstGeom>
        </p:spPr>
      </p:pic>
      <p:pic>
        <p:nvPicPr>
          <p:cNvPr id="277" name="Picture 276" descr="image.png"/>
          <p:cNvPicPr>
            <a:picLocks noChangeAspect="1"/>
          </p:cNvPicPr>
          <p:nvPr/>
        </p:nvPicPr>
        <p:blipFill>
          <a:blip r:embed="rId256"/>
          <a:stretch>
            <a:fillRect/>
          </a:stretch>
        </p:blipFill>
        <p:spPr>
          <a:xfrm>
            <a:off x="1377950" y="5314950"/>
            <a:ext cx="19050" cy="19050"/>
          </a:xfrm>
          <a:prstGeom prst="rect">
            <a:avLst/>
          </a:prstGeom>
        </p:spPr>
      </p:pic>
      <p:pic>
        <p:nvPicPr>
          <p:cNvPr id="278" name="Picture 277" descr="image.png"/>
          <p:cNvPicPr>
            <a:picLocks noChangeAspect="1"/>
          </p:cNvPicPr>
          <p:nvPr/>
        </p:nvPicPr>
        <p:blipFill>
          <a:blip r:embed="rId257"/>
          <a:stretch>
            <a:fillRect/>
          </a:stretch>
        </p:blipFill>
        <p:spPr>
          <a:xfrm>
            <a:off x="1416050" y="5302250"/>
            <a:ext cx="19050" cy="25400"/>
          </a:xfrm>
          <a:prstGeom prst="rect">
            <a:avLst/>
          </a:prstGeom>
        </p:spPr>
      </p:pic>
      <p:pic>
        <p:nvPicPr>
          <p:cNvPr id="279" name="Picture 278" descr="image.png"/>
          <p:cNvPicPr>
            <a:picLocks noChangeAspect="1"/>
          </p:cNvPicPr>
          <p:nvPr/>
        </p:nvPicPr>
        <p:blipFill>
          <a:blip r:embed="rId258"/>
          <a:stretch>
            <a:fillRect/>
          </a:stretch>
        </p:blipFill>
        <p:spPr>
          <a:xfrm>
            <a:off x="1390650" y="6711950"/>
            <a:ext cx="19050" cy="31750"/>
          </a:xfrm>
          <a:prstGeom prst="rect">
            <a:avLst/>
          </a:prstGeom>
        </p:spPr>
      </p:pic>
      <p:pic>
        <p:nvPicPr>
          <p:cNvPr id="280" name="Picture 279" descr="image.png"/>
          <p:cNvPicPr>
            <a:picLocks noChangeAspect="1"/>
          </p:cNvPicPr>
          <p:nvPr/>
        </p:nvPicPr>
        <p:blipFill>
          <a:blip r:embed="rId259"/>
          <a:stretch>
            <a:fillRect/>
          </a:stretch>
        </p:blipFill>
        <p:spPr>
          <a:xfrm>
            <a:off x="889000" y="6096000"/>
            <a:ext cx="12700" cy="25400"/>
          </a:xfrm>
          <a:prstGeom prst="rect">
            <a:avLst/>
          </a:prstGeom>
        </p:spPr>
      </p:pic>
      <p:pic>
        <p:nvPicPr>
          <p:cNvPr id="281" name="Picture 280" descr="image.png"/>
          <p:cNvPicPr>
            <a:picLocks noChangeAspect="1"/>
          </p:cNvPicPr>
          <p:nvPr/>
        </p:nvPicPr>
        <p:blipFill>
          <a:blip r:embed="rId260"/>
          <a:stretch>
            <a:fillRect/>
          </a:stretch>
        </p:blipFill>
        <p:spPr>
          <a:xfrm>
            <a:off x="1111250" y="5511800"/>
            <a:ext cx="12700" cy="25400"/>
          </a:xfrm>
          <a:prstGeom prst="rect">
            <a:avLst/>
          </a:prstGeom>
        </p:spPr>
      </p:pic>
      <p:pic>
        <p:nvPicPr>
          <p:cNvPr id="282" name="Picture 281" descr="image.png"/>
          <p:cNvPicPr>
            <a:picLocks noChangeAspect="1"/>
          </p:cNvPicPr>
          <p:nvPr/>
        </p:nvPicPr>
        <p:blipFill>
          <a:blip r:embed="rId261"/>
          <a:stretch>
            <a:fillRect/>
          </a:stretch>
        </p:blipFill>
        <p:spPr>
          <a:xfrm>
            <a:off x="1365250" y="6711950"/>
            <a:ext cx="19050" cy="19050"/>
          </a:xfrm>
          <a:prstGeom prst="rect">
            <a:avLst/>
          </a:prstGeom>
        </p:spPr>
      </p:pic>
      <p:pic>
        <p:nvPicPr>
          <p:cNvPr id="283" name="Picture 282" descr="image.png"/>
          <p:cNvPicPr>
            <a:picLocks noChangeAspect="1"/>
          </p:cNvPicPr>
          <p:nvPr/>
        </p:nvPicPr>
        <p:blipFill>
          <a:blip r:embed="rId262"/>
          <a:stretch>
            <a:fillRect/>
          </a:stretch>
        </p:blipFill>
        <p:spPr>
          <a:xfrm>
            <a:off x="1346200" y="6718300"/>
            <a:ext cx="25400" cy="12700"/>
          </a:xfrm>
          <a:prstGeom prst="rect">
            <a:avLst/>
          </a:prstGeom>
        </p:spPr>
      </p:pic>
      <p:pic>
        <p:nvPicPr>
          <p:cNvPr id="284" name="Picture 283" descr="image.png"/>
          <p:cNvPicPr>
            <a:picLocks noChangeAspect="1"/>
          </p:cNvPicPr>
          <p:nvPr/>
        </p:nvPicPr>
        <p:blipFill>
          <a:blip r:embed="rId263"/>
          <a:stretch>
            <a:fillRect/>
          </a:stretch>
        </p:blipFill>
        <p:spPr>
          <a:xfrm>
            <a:off x="1123950" y="5505450"/>
            <a:ext cx="19050" cy="19050"/>
          </a:xfrm>
          <a:prstGeom prst="rect">
            <a:avLst/>
          </a:prstGeom>
        </p:spPr>
      </p:pic>
      <p:pic>
        <p:nvPicPr>
          <p:cNvPr id="285" name="Picture 284" descr="image.png"/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990600" y="5822950"/>
            <a:ext cx="12700" cy="19050"/>
          </a:xfrm>
          <a:prstGeom prst="rect">
            <a:avLst/>
          </a:prstGeom>
        </p:spPr>
      </p:pic>
      <p:pic>
        <p:nvPicPr>
          <p:cNvPr id="286" name="Picture 285" descr="image.png"/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939800" y="5822950"/>
            <a:ext cx="12700" cy="19050"/>
          </a:xfrm>
          <a:prstGeom prst="rect">
            <a:avLst/>
          </a:prstGeom>
        </p:spPr>
      </p:pic>
      <p:pic>
        <p:nvPicPr>
          <p:cNvPr id="287" name="Picture 286" descr="image.png"/>
          <p:cNvPicPr>
            <a:picLocks noChangeAspect="1"/>
          </p:cNvPicPr>
          <p:nvPr/>
        </p:nvPicPr>
        <p:blipFill>
          <a:blip r:embed="rId266"/>
          <a:stretch>
            <a:fillRect/>
          </a:stretch>
        </p:blipFill>
        <p:spPr>
          <a:xfrm>
            <a:off x="958850" y="5867400"/>
            <a:ext cx="19050" cy="19050"/>
          </a:xfrm>
          <a:prstGeom prst="rect">
            <a:avLst/>
          </a:prstGeom>
        </p:spPr>
      </p:pic>
      <p:pic>
        <p:nvPicPr>
          <p:cNvPr id="288" name="Picture 287" descr="image.png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946150" y="6210300"/>
            <a:ext cx="25400" cy="19050"/>
          </a:xfrm>
          <a:prstGeom prst="rect">
            <a:avLst/>
          </a:prstGeom>
        </p:spPr>
      </p:pic>
      <p:pic>
        <p:nvPicPr>
          <p:cNvPr id="289" name="Picture 288" descr="image.png"/>
          <p:cNvPicPr>
            <a:picLocks noChangeAspect="1"/>
          </p:cNvPicPr>
          <p:nvPr/>
        </p:nvPicPr>
        <p:blipFill>
          <a:blip r:embed="rId268"/>
          <a:stretch>
            <a:fillRect/>
          </a:stretch>
        </p:blipFill>
        <p:spPr>
          <a:xfrm>
            <a:off x="901700" y="6108700"/>
            <a:ext cx="12700" cy="19050"/>
          </a:xfrm>
          <a:prstGeom prst="rect">
            <a:avLst/>
          </a:prstGeom>
        </p:spPr>
      </p:pic>
      <p:pic>
        <p:nvPicPr>
          <p:cNvPr id="290" name="Picture 289" descr="image.png"/>
          <p:cNvPicPr>
            <a:picLocks noChangeAspect="1"/>
          </p:cNvPicPr>
          <p:nvPr/>
        </p:nvPicPr>
        <p:blipFill>
          <a:blip r:embed="rId269"/>
          <a:stretch>
            <a:fillRect/>
          </a:stretch>
        </p:blipFill>
        <p:spPr>
          <a:xfrm>
            <a:off x="1123950" y="5492750"/>
            <a:ext cx="19050" cy="19050"/>
          </a:xfrm>
          <a:prstGeom prst="rect">
            <a:avLst/>
          </a:prstGeom>
        </p:spPr>
      </p:pic>
      <p:pic>
        <p:nvPicPr>
          <p:cNvPr id="291" name="Picture 290" descr="image.png"/>
          <p:cNvPicPr>
            <a:picLocks noChangeAspect="1"/>
          </p:cNvPicPr>
          <p:nvPr/>
        </p:nvPicPr>
        <p:blipFill>
          <a:blip r:embed="rId270"/>
          <a:stretch>
            <a:fillRect/>
          </a:stretch>
        </p:blipFill>
        <p:spPr>
          <a:xfrm>
            <a:off x="933450" y="6038850"/>
            <a:ext cx="19050" cy="19050"/>
          </a:xfrm>
          <a:prstGeom prst="rect">
            <a:avLst/>
          </a:prstGeom>
        </p:spPr>
      </p:pic>
      <p:pic>
        <p:nvPicPr>
          <p:cNvPr id="292" name="Picture 291" descr="image.png"/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1098550" y="5499100"/>
            <a:ext cx="25400" cy="19050"/>
          </a:xfrm>
          <a:prstGeom prst="rect">
            <a:avLst/>
          </a:prstGeom>
        </p:spPr>
      </p:pic>
      <p:pic>
        <p:nvPicPr>
          <p:cNvPr id="293" name="Picture 292" descr="image.png"/>
          <p:cNvPicPr>
            <a:picLocks noChangeAspect="1"/>
          </p:cNvPicPr>
          <p:nvPr/>
        </p:nvPicPr>
        <p:blipFill>
          <a:blip r:embed="rId272"/>
          <a:stretch>
            <a:fillRect/>
          </a:stretch>
        </p:blipFill>
        <p:spPr>
          <a:xfrm>
            <a:off x="1250950" y="6604000"/>
            <a:ext cx="12700" cy="19050"/>
          </a:xfrm>
          <a:prstGeom prst="rect">
            <a:avLst/>
          </a:prstGeom>
        </p:spPr>
      </p:pic>
      <p:pic>
        <p:nvPicPr>
          <p:cNvPr id="294" name="Picture 293" descr="image.png"/>
          <p:cNvPicPr>
            <a:picLocks noChangeAspect="1"/>
          </p:cNvPicPr>
          <p:nvPr/>
        </p:nvPicPr>
        <p:blipFill>
          <a:blip r:embed="rId273"/>
          <a:stretch>
            <a:fillRect/>
          </a:stretch>
        </p:blipFill>
        <p:spPr>
          <a:xfrm>
            <a:off x="965200" y="5835650"/>
            <a:ext cx="12700" cy="19050"/>
          </a:xfrm>
          <a:prstGeom prst="rect">
            <a:avLst/>
          </a:prstGeom>
        </p:spPr>
      </p:pic>
      <p:pic>
        <p:nvPicPr>
          <p:cNvPr id="295" name="Picture 294" descr="image.png"/>
          <p:cNvPicPr>
            <a:picLocks noChangeAspect="1"/>
          </p:cNvPicPr>
          <p:nvPr/>
        </p:nvPicPr>
        <p:blipFill>
          <a:blip r:embed="rId274"/>
          <a:stretch>
            <a:fillRect/>
          </a:stretch>
        </p:blipFill>
        <p:spPr>
          <a:xfrm>
            <a:off x="1098550" y="6470650"/>
            <a:ext cx="19050" cy="12700"/>
          </a:xfrm>
          <a:prstGeom prst="rect">
            <a:avLst/>
          </a:prstGeom>
        </p:spPr>
      </p:pic>
      <p:pic>
        <p:nvPicPr>
          <p:cNvPr id="296" name="Picture 295" descr="image.png"/>
          <p:cNvPicPr>
            <a:picLocks noChangeAspect="1"/>
          </p:cNvPicPr>
          <p:nvPr/>
        </p:nvPicPr>
        <p:blipFill>
          <a:blip r:embed="rId275"/>
          <a:stretch>
            <a:fillRect/>
          </a:stretch>
        </p:blipFill>
        <p:spPr>
          <a:xfrm>
            <a:off x="1092200" y="6534150"/>
            <a:ext cx="19050" cy="12700"/>
          </a:xfrm>
          <a:prstGeom prst="rect">
            <a:avLst/>
          </a:prstGeom>
        </p:spPr>
      </p:pic>
      <p:pic>
        <p:nvPicPr>
          <p:cNvPr id="297" name="Picture 296" descr="image.png"/>
          <p:cNvPicPr>
            <a:picLocks noChangeAspect="1"/>
          </p:cNvPicPr>
          <p:nvPr/>
        </p:nvPicPr>
        <p:blipFill>
          <a:blip r:embed="rId276"/>
          <a:stretch>
            <a:fillRect/>
          </a:stretch>
        </p:blipFill>
        <p:spPr>
          <a:xfrm>
            <a:off x="1314450" y="6680200"/>
            <a:ext cx="12700" cy="19050"/>
          </a:xfrm>
          <a:prstGeom prst="rect">
            <a:avLst/>
          </a:prstGeom>
        </p:spPr>
      </p:pic>
      <p:pic>
        <p:nvPicPr>
          <p:cNvPr id="298" name="Picture 297" descr="image.png"/>
          <p:cNvPicPr>
            <a:picLocks noChangeAspect="1"/>
          </p:cNvPicPr>
          <p:nvPr/>
        </p:nvPicPr>
        <p:blipFill>
          <a:blip r:embed="rId277"/>
          <a:stretch>
            <a:fillRect/>
          </a:stretch>
        </p:blipFill>
        <p:spPr>
          <a:xfrm>
            <a:off x="1104900" y="5492750"/>
            <a:ext cx="25400" cy="12700"/>
          </a:xfrm>
          <a:prstGeom prst="rect">
            <a:avLst/>
          </a:prstGeom>
        </p:spPr>
      </p:pic>
      <p:pic>
        <p:nvPicPr>
          <p:cNvPr id="299" name="Picture 298" descr="image.png"/>
          <p:cNvPicPr>
            <a:picLocks noChangeAspect="1"/>
          </p:cNvPicPr>
          <p:nvPr/>
        </p:nvPicPr>
        <p:blipFill>
          <a:blip r:embed="rId278"/>
          <a:stretch>
            <a:fillRect/>
          </a:stretch>
        </p:blipFill>
        <p:spPr>
          <a:xfrm>
            <a:off x="1047750" y="5626100"/>
            <a:ext cx="19050" cy="19050"/>
          </a:xfrm>
          <a:prstGeom prst="rect">
            <a:avLst/>
          </a:prstGeom>
        </p:spPr>
      </p:pic>
      <p:pic>
        <p:nvPicPr>
          <p:cNvPr id="300" name="Picture 299" descr="image.png"/>
          <p:cNvPicPr>
            <a:picLocks noChangeAspect="1"/>
          </p:cNvPicPr>
          <p:nvPr/>
        </p:nvPicPr>
        <p:blipFill>
          <a:blip r:embed="rId279"/>
          <a:stretch>
            <a:fillRect/>
          </a:stretch>
        </p:blipFill>
        <p:spPr>
          <a:xfrm>
            <a:off x="1447800" y="5321300"/>
            <a:ext cx="19050" cy="19050"/>
          </a:xfrm>
          <a:prstGeom prst="rect">
            <a:avLst/>
          </a:prstGeom>
        </p:spPr>
      </p:pic>
      <p:pic>
        <p:nvPicPr>
          <p:cNvPr id="301" name="Picture 300" descr="image.png"/>
          <p:cNvPicPr>
            <a:picLocks noChangeAspect="1"/>
          </p:cNvPicPr>
          <p:nvPr/>
        </p:nvPicPr>
        <p:blipFill>
          <a:blip r:embed="rId280"/>
          <a:stretch>
            <a:fillRect/>
          </a:stretch>
        </p:blipFill>
        <p:spPr>
          <a:xfrm>
            <a:off x="1397000" y="5340350"/>
            <a:ext cx="19050" cy="6350"/>
          </a:xfrm>
          <a:prstGeom prst="rect">
            <a:avLst/>
          </a:prstGeom>
        </p:spPr>
      </p:pic>
      <p:pic>
        <p:nvPicPr>
          <p:cNvPr id="302" name="Picture 301" descr="image.png"/>
          <p:cNvPicPr>
            <a:picLocks noChangeAspect="1"/>
          </p:cNvPicPr>
          <p:nvPr/>
        </p:nvPicPr>
        <p:blipFill>
          <a:blip r:embed="rId281"/>
          <a:stretch>
            <a:fillRect/>
          </a:stretch>
        </p:blipFill>
        <p:spPr>
          <a:xfrm>
            <a:off x="1371600" y="6680200"/>
            <a:ext cx="19050" cy="19050"/>
          </a:xfrm>
          <a:prstGeom prst="rect">
            <a:avLst/>
          </a:prstGeom>
        </p:spPr>
      </p:pic>
      <p:pic>
        <p:nvPicPr>
          <p:cNvPr id="303" name="Picture 302" descr="image.png"/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1416050" y="5359400"/>
            <a:ext cx="12700" cy="6350"/>
          </a:xfrm>
          <a:prstGeom prst="rect">
            <a:avLst/>
          </a:prstGeom>
        </p:spPr>
      </p:pic>
      <p:pic>
        <p:nvPicPr>
          <p:cNvPr id="304" name="Picture 303" descr="image.png"/>
          <p:cNvPicPr>
            <a:picLocks noChangeAspect="1"/>
          </p:cNvPicPr>
          <p:nvPr/>
        </p:nvPicPr>
        <p:blipFill>
          <a:blip r:embed="rId283"/>
          <a:stretch>
            <a:fillRect/>
          </a:stretch>
        </p:blipFill>
        <p:spPr>
          <a:xfrm>
            <a:off x="1289050" y="5365750"/>
            <a:ext cx="19050" cy="12700"/>
          </a:xfrm>
          <a:prstGeom prst="rect">
            <a:avLst/>
          </a:prstGeom>
        </p:spPr>
      </p:pic>
      <p:pic>
        <p:nvPicPr>
          <p:cNvPr id="305" name="Picture 304" descr="image.png"/>
          <p:cNvPicPr>
            <a:picLocks noChangeAspect="1"/>
          </p:cNvPicPr>
          <p:nvPr/>
        </p:nvPicPr>
        <p:blipFill>
          <a:blip r:embed="rId284"/>
          <a:stretch>
            <a:fillRect/>
          </a:stretch>
        </p:blipFill>
        <p:spPr>
          <a:xfrm>
            <a:off x="946150" y="5956300"/>
            <a:ext cx="19050" cy="19050"/>
          </a:xfrm>
          <a:prstGeom prst="rect">
            <a:avLst/>
          </a:prstGeom>
        </p:spPr>
      </p:pic>
      <p:pic>
        <p:nvPicPr>
          <p:cNvPr id="306" name="Picture 305" descr="image.png"/>
          <p:cNvPicPr>
            <a:picLocks noChangeAspect="1"/>
          </p:cNvPicPr>
          <p:nvPr/>
        </p:nvPicPr>
        <p:blipFill>
          <a:blip r:embed="rId285"/>
          <a:stretch>
            <a:fillRect/>
          </a:stretch>
        </p:blipFill>
        <p:spPr>
          <a:xfrm>
            <a:off x="971550" y="6070600"/>
            <a:ext cx="12700" cy="12700"/>
          </a:xfrm>
          <a:prstGeom prst="rect">
            <a:avLst/>
          </a:prstGeom>
        </p:spPr>
      </p:pic>
      <p:pic>
        <p:nvPicPr>
          <p:cNvPr id="307" name="Picture 306" descr="image.png"/>
          <p:cNvPicPr>
            <a:picLocks noChangeAspect="1"/>
          </p:cNvPicPr>
          <p:nvPr/>
        </p:nvPicPr>
        <p:blipFill>
          <a:blip r:embed="rId286"/>
          <a:stretch>
            <a:fillRect/>
          </a:stretch>
        </p:blipFill>
        <p:spPr>
          <a:xfrm>
            <a:off x="933450" y="6019800"/>
            <a:ext cx="12700" cy="12700"/>
          </a:xfrm>
          <a:prstGeom prst="rect">
            <a:avLst/>
          </a:prstGeom>
        </p:spPr>
      </p:pic>
      <p:pic>
        <p:nvPicPr>
          <p:cNvPr id="308" name="Picture 307" descr="image.png"/>
          <p:cNvPicPr>
            <a:picLocks noChangeAspect="1"/>
          </p:cNvPicPr>
          <p:nvPr/>
        </p:nvPicPr>
        <p:blipFill>
          <a:blip r:embed="rId287"/>
          <a:stretch>
            <a:fillRect/>
          </a:stretch>
        </p:blipFill>
        <p:spPr>
          <a:xfrm>
            <a:off x="1282700" y="5378450"/>
            <a:ext cx="12700" cy="19050"/>
          </a:xfrm>
          <a:prstGeom prst="rect">
            <a:avLst/>
          </a:prstGeom>
        </p:spPr>
      </p:pic>
      <p:pic>
        <p:nvPicPr>
          <p:cNvPr id="309" name="Picture 308" descr="image.png"/>
          <p:cNvPicPr>
            <a:picLocks noChangeAspect="1"/>
          </p:cNvPicPr>
          <p:nvPr/>
        </p:nvPicPr>
        <p:blipFill>
          <a:blip r:embed="rId288"/>
          <a:stretch>
            <a:fillRect/>
          </a:stretch>
        </p:blipFill>
        <p:spPr>
          <a:xfrm>
            <a:off x="1155700" y="5486400"/>
            <a:ext cx="19050" cy="19050"/>
          </a:xfrm>
          <a:prstGeom prst="rect">
            <a:avLst/>
          </a:prstGeom>
        </p:spPr>
      </p:pic>
      <p:pic>
        <p:nvPicPr>
          <p:cNvPr id="310" name="Picture 309" descr="image.png"/>
          <p:cNvPicPr>
            <a:picLocks noChangeAspect="1"/>
          </p:cNvPicPr>
          <p:nvPr/>
        </p:nvPicPr>
        <p:blipFill>
          <a:blip r:embed="rId289"/>
          <a:stretch>
            <a:fillRect/>
          </a:stretch>
        </p:blipFill>
        <p:spPr>
          <a:xfrm>
            <a:off x="958850" y="6076950"/>
            <a:ext cx="19050" cy="12700"/>
          </a:xfrm>
          <a:prstGeom prst="rect">
            <a:avLst/>
          </a:prstGeom>
        </p:spPr>
      </p:pic>
      <p:pic>
        <p:nvPicPr>
          <p:cNvPr id="311" name="Picture 310" descr="image.png"/>
          <p:cNvPicPr>
            <a:picLocks noChangeAspect="1"/>
          </p:cNvPicPr>
          <p:nvPr/>
        </p:nvPicPr>
        <p:blipFill>
          <a:blip r:embed="rId290"/>
          <a:stretch>
            <a:fillRect/>
          </a:stretch>
        </p:blipFill>
        <p:spPr>
          <a:xfrm>
            <a:off x="927100" y="5899150"/>
            <a:ext cx="19050" cy="12700"/>
          </a:xfrm>
          <a:prstGeom prst="rect">
            <a:avLst/>
          </a:prstGeom>
        </p:spPr>
      </p:pic>
      <p:pic>
        <p:nvPicPr>
          <p:cNvPr id="312" name="Picture 311" descr="image.png"/>
          <p:cNvPicPr>
            <a:picLocks noChangeAspect="1"/>
          </p:cNvPicPr>
          <p:nvPr/>
        </p:nvPicPr>
        <p:blipFill>
          <a:blip r:embed="rId291"/>
          <a:stretch>
            <a:fillRect/>
          </a:stretch>
        </p:blipFill>
        <p:spPr>
          <a:xfrm>
            <a:off x="1466850" y="6731000"/>
            <a:ext cx="19050" cy="12700"/>
          </a:xfrm>
          <a:prstGeom prst="rect">
            <a:avLst/>
          </a:prstGeom>
        </p:spPr>
      </p:pic>
      <p:pic>
        <p:nvPicPr>
          <p:cNvPr id="313" name="Picture 312" descr="image.png"/>
          <p:cNvPicPr>
            <a:picLocks noChangeAspect="1"/>
          </p:cNvPicPr>
          <p:nvPr/>
        </p:nvPicPr>
        <p:blipFill>
          <a:blip r:embed="rId292"/>
          <a:stretch>
            <a:fillRect/>
          </a:stretch>
        </p:blipFill>
        <p:spPr>
          <a:xfrm>
            <a:off x="933450" y="6089650"/>
            <a:ext cx="12700" cy="12700"/>
          </a:xfrm>
          <a:prstGeom prst="rect">
            <a:avLst/>
          </a:prstGeom>
        </p:spPr>
      </p:pic>
      <p:pic>
        <p:nvPicPr>
          <p:cNvPr id="314" name="Picture 313" descr="image.png"/>
          <p:cNvPicPr>
            <a:picLocks noChangeAspect="1"/>
          </p:cNvPicPr>
          <p:nvPr/>
        </p:nvPicPr>
        <p:blipFill>
          <a:blip r:embed="rId293"/>
          <a:stretch>
            <a:fillRect/>
          </a:stretch>
        </p:blipFill>
        <p:spPr>
          <a:xfrm>
            <a:off x="990600" y="5784850"/>
            <a:ext cx="19050" cy="12700"/>
          </a:xfrm>
          <a:prstGeom prst="rect">
            <a:avLst/>
          </a:prstGeom>
        </p:spPr>
      </p:pic>
      <p:pic>
        <p:nvPicPr>
          <p:cNvPr id="315" name="Picture 314" descr="image.png"/>
          <p:cNvPicPr>
            <a:picLocks noChangeAspect="1"/>
          </p:cNvPicPr>
          <p:nvPr/>
        </p:nvPicPr>
        <p:blipFill>
          <a:blip r:embed="rId294"/>
          <a:stretch>
            <a:fillRect/>
          </a:stretch>
        </p:blipFill>
        <p:spPr>
          <a:xfrm>
            <a:off x="984250" y="6242050"/>
            <a:ext cx="19050" cy="12700"/>
          </a:xfrm>
          <a:prstGeom prst="rect">
            <a:avLst/>
          </a:prstGeom>
        </p:spPr>
      </p:pic>
      <p:pic>
        <p:nvPicPr>
          <p:cNvPr id="316" name="Picture 315" descr="image.png"/>
          <p:cNvPicPr>
            <a:picLocks noChangeAspect="1"/>
          </p:cNvPicPr>
          <p:nvPr/>
        </p:nvPicPr>
        <p:blipFill>
          <a:blip r:embed="rId295"/>
          <a:stretch>
            <a:fillRect/>
          </a:stretch>
        </p:blipFill>
        <p:spPr>
          <a:xfrm>
            <a:off x="1054100" y="6407150"/>
            <a:ext cx="12700" cy="12700"/>
          </a:xfrm>
          <a:prstGeom prst="rect">
            <a:avLst/>
          </a:prstGeom>
        </p:spPr>
      </p:pic>
      <p:pic>
        <p:nvPicPr>
          <p:cNvPr id="317" name="Picture 316" descr="image.png"/>
          <p:cNvPicPr>
            <a:picLocks noChangeAspect="1"/>
          </p:cNvPicPr>
          <p:nvPr/>
        </p:nvPicPr>
        <p:blipFill>
          <a:blip r:embed="rId296"/>
          <a:stretch>
            <a:fillRect/>
          </a:stretch>
        </p:blipFill>
        <p:spPr>
          <a:xfrm>
            <a:off x="1174750" y="5480050"/>
            <a:ext cx="12700" cy="19050"/>
          </a:xfrm>
          <a:prstGeom prst="rect">
            <a:avLst/>
          </a:prstGeom>
        </p:spPr>
      </p:pic>
      <p:pic>
        <p:nvPicPr>
          <p:cNvPr id="318" name="Picture 317" descr="image.png"/>
          <p:cNvPicPr>
            <a:picLocks noChangeAspect="1"/>
          </p:cNvPicPr>
          <p:nvPr/>
        </p:nvPicPr>
        <p:blipFill>
          <a:blip r:embed="rId297"/>
          <a:stretch>
            <a:fillRect/>
          </a:stretch>
        </p:blipFill>
        <p:spPr>
          <a:xfrm>
            <a:off x="920750" y="5962650"/>
            <a:ext cx="19050" cy="12700"/>
          </a:xfrm>
          <a:prstGeom prst="rect">
            <a:avLst/>
          </a:prstGeom>
        </p:spPr>
      </p:pic>
      <p:pic>
        <p:nvPicPr>
          <p:cNvPr id="319" name="Picture 318" descr="image.png"/>
          <p:cNvPicPr>
            <a:picLocks noChangeAspect="1"/>
          </p:cNvPicPr>
          <p:nvPr/>
        </p:nvPicPr>
        <p:blipFill>
          <a:blip r:embed="rId298"/>
          <a:stretch>
            <a:fillRect/>
          </a:stretch>
        </p:blipFill>
        <p:spPr>
          <a:xfrm>
            <a:off x="996950" y="5867400"/>
            <a:ext cx="12700" cy="12700"/>
          </a:xfrm>
          <a:prstGeom prst="rect">
            <a:avLst/>
          </a:prstGeom>
        </p:spPr>
      </p:pic>
      <p:pic>
        <p:nvPicPr>
          <p:cNvPr id="320" name="Picture 319" descr="image.png"/>
          <p:cNvPicPr>
            <a:picLocks noChangeAspect="1"/>
          </p:cNvPicPr>
          <p:nvPr/>
        </p:nvPicPr>
        <p:blipFill>
          <a:blip r:embed="rId299"/>
          <a:stretch>
            <a:fillRect/>
          </a:stretch>
        </p:blipFill>
        <p:spPr>
          <a:xfrm>
            <a:off x="1403350" y="5308600"/>
            <a:ext cx="12700" cy="19050"/>
          </a:xfrm>
          <a:prstGeom prst="rect">
            <a:avLst/>
          </a:prstGeom>
        </p:spPr>
      </p:pic>
      <p:pic>
        <p:nvPicPr>
          <p:cNvPr id="321" name="Picture 320" descr="image.png"/>
          <p:cNvPicPr>
            <a:picLocks noChangeAspect="1"/>
          </p:cNvPicPr>
          <p:nvPr/>
        </p:nvPicPr>
        <p:blipFill>
          <a:blip r:embed="rId300"/>
          <a:stretch>
            <a:fillRect/>
          </a:stretch>
        </p:blipFill>
        <p:spPr>
          <a:xfrm>
            <a:off x="1066800" y="5626100"/>
            <a:ext cx="12700" cy="6350"/>
          </a:xfrm>
          <a:prstGeom prst="rect">
            <a:avLst/>
          </a:prstGeom>
        </p:spPr>
      </p:pic>
      <p:pic>
        <p:nvPicPr>
          <p:cNvPr id="322" name="Picture 321" descr="image.png"/>
          <p:cNvPicPr>
            <a:picLocks noChangeAspect="1"/>
          </p:cNvPicPr>
          <p:nvPr/>
        </p:nvPicPr>
        <p:blipFill>
          <a:blip r:embed="rId301"/>
          <a:stretch>
            <a:fillRect/>
          </a:stretch>
        </p:blipFill>
        <p:spPr>
          <a:xfrm>
            <a:off x="971550" y="5803900"/>
            <a:ext cx="12700" cy="19050"/>
          </a:xfrm>
          <a:prstGeom prst="rect">
            <a:avLst/>
          </a:prstGeom>
        </p:spPr>
      </p:pic>
      <p:pic>
        <p:nvPicPr>
          <p:cNvPr id="323" name="Picture 322" descr="image.png"/>
          <p:cNvPicPr>
            <a:picLocks noChangeAspect="1"/>
          </p:cNvPicPr>
          <p:nvPr/>
        </p:nvPicPr>
        <p:blipFill>
          <a:blip r:embed="rId302"/>
          <a:stretch>
            <a:fillRect/>
          </a:stretch>
        </p:blipFill>
        <p:spPr>
          <a:xfrm>
            <a:off x="1352550" y="6692900"/>
            <a:ext cx="12700" cy="19050"/>
          </a:xfrm>
          <a:prstGeom prst="rect">
            <a:avLst/>
          </a:prstGeom>
        </p:spPr>
      </p:pic>
      <p:pic>
        <p:nvPicPr>
          <p:cNvPr id="324" name="Picture 323" descr="image.png"/>
          <p:cNvPicPr>
            <a:picLocks noChangeAspect="1"/>
          </p:cNvPicPr>
          <p:nvPr/>
        </p:nvPicPr>
        <p:blipFill>
          <a:blip r:embed="rId303"/>
          <a:stretch>
            <a:fillRect/>
          </a:stretch>
        </p:blipFill>
        <p:spPr>
          <a:xfrm>
            <a:off x="1339850" y="5378450"/>
            <a:ext cx="12700" cy="12700"/>
          </a:xfrm>
          <a:prstGeom prst="rect">
            <a:avLst/>
          </a:prstGeom>
        </p:spPr>
      </p:pic>
      <p:pic>
        <p:nvPicPr>
          <p:cNvPr id="325" name="Picture 324" descr="image.png"/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889000" y="5969000"/>
            <a:ext cx="12700" cy="19050"/>
          </a:xfrm>
          <a:prstGeom prst="rect">
            <a:avLst/>
          </a:prstGeom>
        </p:spPr>
      </p:pic>
      <p:pic>
        <p:nvPicPr>
          <p:cNvPr id="326" name="Picture 325" descr="image.png"/>
          <p:cNvPicPr>
            <a:picLocks noChangeAspect="1"/>
          </p:cNvPicPr>
          <p:nvPr/>
        </p:nvPicPr>
        <p:blipFill>
          <a:blip r:embed="rId305"/>
          <a:stretch>
            <a:fillRect/>
          </a:stretch>
        </p:blipFill>
        <p:spPr>
          <a:xfrm>
            <a:off x="3879850" y="4864100"/>
            <a:ext cx="1606550" cy="1873250"/>
          </a:xfrm>
          <a:prstGeom prst="rect">
            <a:avLst/>
          </a:prstGeom>
        </p:spPr>
      </p:pic>
      <p:pic>
        <p:nvPicPr>
          <p:cNvPr id="327" name="Picture 326" descr="image.png"/>
          <p:cNvPicPr>
            <a:picLocks noChangeAspect="1"/>
          </p:cNvPicPr>
          <p:nvPr/>
        </p:nvPicPr>
        <p:blipFill>
          <a:blip r:embed="rId306"/>
          <a:stretch>
            <a:fillRect/>
          </a:stretch>
        </p:blipFill>
        <p:spPr>
          <a:xfrm>
            <a:off x="4318000" y="6718300"/>
            <a:ext cx="730250" cy="152400"/>
          </a:xfrm>
          <a:prstGeom prst="rect">
            <a:avLst/>
          </a:prstGeom>
        </p:spPr>
      </p:pic>
      <p:pic>
        <p:nvPicPr>
          <p:cNvPr id="328" name="Picture 327" descr="image.png"/>
          <p:cNvPicPr>
            <a:picLocks noChangeAspect="1"/>
          </p:cNvPicPr>
          <p:nvPr/>
        </p:nvPicPr>
        <p:blipFill>
          <a:blip r:embed="rId307"/>
          <a:stretch>
            <a:fillRect/>
          </a:stretch>
        </p:blipFill>
        <p:spPr>
          <a:xfrm>
            <a:off x="4318000" y="6858000"/>
            <a:ext cx="730250" cy="146050"/>
          </a:xfrm>
          <a:prstGeom prst="rect">
            <a:avLst/>
          </a:prstGeom>
        </p:spPr>
      </p:pic>
      <p:pic>
        <p:nvPicPr>
          <p:cNvPr id="329" name="Picture 328" descr="image.png"/>
          <p:cNvPicPr>
            <a:picLocks noChangeAspect="1"/>
          </p:cNvPicPr>
          <p:nvPr/>
        </p:nvPicPr>
        <p:blipFill>
          <a:blip r:embed="rId308"/>
          <a:stretch>
            <a:fillRect/>
          </a:stretch>
        </p:blipFill>
        <p:spPr>
          <a:xfrm>
            <a:off x="4318000" y="6997700"/>
            <a:ext cx="730250" cy="146050"/>
          </a:xfrm>
          <a:prstGeom prst="rect">
            <a:avLst/>
          </a:prstGeom>
        </p:spPr>
      </p:pic>
      <p:pic>
        <p:nvPicPr>
          <p:cNvPr id="330" name="Picture 329" descr="image.png"/>
          <p:cNvPicPr>
            <a:picLocks noChangeAspect="1"/>
          </p:cNvPicPr>
          <p:nvPr/>
        </p:nvPicPr>
        <p:blipFill>
          <a:blip r:embed="rId309"/>
          <a:stretch>
            <a:fillRect/>
          </a:stretch>
        </p:blipFill>
        <p:spPr>
          <a:xfrm>
            <a:off x="3956050" y="5283200"/>
            <a:ext cx="1517650" cy="1428750"/>
          </a:xfrm>
          <a:prstGeom prst="rect">
            <a:avLst/>
          </a:prstGeom>
        </p:spPr>
      </p:pic>
      <p:pic>
        <p:nvPicPr>
          <p:cNvPr id="331" name="Picture 330" descr="image.png"/>
          <p:cNvPicPr>
            <a:picLocks noChangeAspect="1"/>
          </p:cNvPicPr>
          <p:nvPr/>
        </p:nvPicPr>
        <p:blipFill>
          <a:blip r:embed="rId310"/>
          <a:stretch>
            <a:fillRect/>
          </a:stretch>
        </p:blipFill>
        <p:spPr>
          <a:xfrm>
            <a:off x="5181600" y="5092700"/>
            <a:ext cx="457200" cy="444500"/>
          </a:xfrm>
          <a:prstGeom prst="rect">
            <a:avLst/>
          </a:prstGeom>
        </p:spPr>
      </p:pic>
      <p:pic>
        <p:nvPicPr>
          <p:cNvPr id="332" name="Picture 331" descr="image.png"/>
          <p:cNvPicPr>
            <a:picLocks noChangeAspect="1"/>
          </p:cNvPicPr>
          <p:nvPr/>
        </p:nvPicPr>
        <p:blipFill>
          <a:blip r:embed="rId311"/>
          <a:stretch>
            <a:fillRect/>
          </a:stretch>
        </p:blipFill>
        <p:spPr>
          <a:xfrm>
            <a:off x="4057650" y="5016500"/>
            <a:ext cx="654050" cy="679450"/>
          </a:xfrm>
          <a:prstGeom prst="rect">
            <a:avLst/>
          </a:prstGeom>
        </p:spPr>
      </p:pic>
      <p:pic>
        <p:nvPicPr>
          <p:cNvPr id="333" name="Picture 332" descr="image.png"/>
          <p:cNvPicPr>
            <a:picLocks noChangeAspect="1"/>
          </p:cNvPicPr>
          <p:nvPr/>
        </p:nvPicPr>
        <p:blipFill>
          <a:blip r:embed="rId312"/>
          <a:stretch>
            <a:fillRect/>
          </a:stretch>
        </p:blipFill>
        <p:spPr>
          <a:xfrm>
            <a:off x="4527550" y="5029200"/>
            <a:ext cx="88900" cy="57150"/>
          </a:xfrm>
          <a:prstGeom prst="rect">
            <a:avLst/>
          </a:prstGeom>
        </p:spPr>
      </p:pic>
      <p:pic>
        <p:nvPicPr>
          <p:cNvPr id="334" name="Picture 333" descr="image.png"/>
          <p:cNvPicPr>
            <a:picLocks noChangeAspect="1"/>
          </p:cNvPicPr>
          <p:nvPr/>
        </p:nvPicPr>
        <p:blipFill>
          <a:blip r:embed="rId313"/>
          <a:stretch>
            <a:fillRect/>
          </a:stretch>
        </p:blipFill>
        <p:spPr>
          <a:xfrm>
            <a:off x="4381500" y="5549900"/>
            <a:ext cx="82550" cy="76200"/>
          </a:xfrm>
          <a:prstGeom prst="rect">
            <a:avLst/>
          </a:prstGeom>
        </p:spPr>
      </p:pic>
      <p:pic>
        <p:nvPicPr>
          <p:cNvPr id="335" name="Picture 334" descr="image.png"/>
          <p:cNvPicPr>
            <a:picLocks noChangeAspect="1"/>
          </p:cNvPicPr>
          <p:nvPr/>
        </p:nvPicPr>
        <p:blipFill>
          <a:blip r:embed="rId314"/>
          <a:stretch>
            <a:fillRect/>
          </a:stretch>
        </p:blipFill>
        <p:spPr>
          <a:xfrm>
            <a:off x="4400550" y="5524500"/>
            <a:ext cx="76200" cy="50800"/>
          </a:xfrm>
          <a:prstGeom prst="rect">
            <a:avLst/>
          </a:prstGeom>
        </p:spPr>
      </p:pic>
      <p:pic>
        <p:nvPicPr>
          <p:cNvPr id="336" name="Picture 335" descr="image.png"/>
          <p:cNvPicPr>
            <a:picLocks noChangeAspect="1"/>
          </p:cNvPicPr>
          <p:nvPr/>
        </p:nvPicPr>
        <p:blipFill>
          <a:blip r:embed="rId315"/>
          <a:stretch>
            <a:fillRect/>
          </a:stretch>
        </p:blipFill>
        <p:spPr>
          <a:xfrm>
            <a:off x="4095750" y="5626100"/>
            <a:ext cx="88900" cy="57150"/>
          </a:xfrm>
          <a:prstGeom prst="rect">
            <a:avLst/>
          </a:prstGeom>
        </p:spPr>
      </p:pic>
      <p:pic>
        <p:nvPicPr>
          <p:cNvPr id="337" name="Picture 336" descr="image.png"/>
          <p:cNvPicPr>
            <a:picLocks noChangeAspect="1"/>
          </p:cNvPicPr>
          <p:nvPr/>
        </p:nvPicPr>
        <p:blipFill>
          <a:blip r:embed="rId316"/>
          <a:stretch>
            <a:fillRect/>
          </a:stretch>
        </p:blipFill>
        <p:spPr>
          <a:xfrm>
            <a:off x="4222750" y="5645150"/>
            <a:ext cx="50800" cy="95250"/>
          </a:xfrm>
          <a:prstGeom prst="rect">
            <a:avLst/>
          </a:prstGeom>
        </p:spPr>
      </p:pic>
      <p:pic>
        <p:nvPicPr>
          <p:cNvPr id="338" name="Picture 337" descr="image.png"/>
          <p:cNvPicPr>
            <a:picLocks noChangeAspect="1"/>
          </p:cNvPicPr>
          <p:nvPr/>
        </p:nvPicPr>
        <p:blipFill>
          <a:blip r:embed="rId317"/>
          <a:stretch>
            <a:fillRect/>
          </a:stretch>
        </p:blipFill>
        <p:spPr>
          <a:xfrm>
            <a:off x="4476750" y="5003800"/>
            <a:ext cx="76200" cy="57150"/>
          </a:xfrm>
          <a:prstGeom prst="rect">
            <a:avLst/>
          </a:prstGeom>
        </p:spPr>
      </p:pic>
      <p:pic>
        <p:nvPicPr>
          <p:cNvPr id="339" name="Picture 338" descr="image.png"/>
          <p:cNvPicPr>
            <a:picLocks noChangeAspect="1"/>
          </p:cNvPicPr>
          <p:nvPr/>
        </p:nvPicPr>
        <p:blipFill>
          <a:blip r:embed="rId318"/>
          <a:stretch>
            <a:fillRect/>
          </a:stretch>
        </p:blipFill>
        <p:spPr>
          <a:xfrm>
            <a:off x="4025900" y="5467350"/>
            <a:ext cx="57150" cy="63500"/>
          </a:xfrm>
          <a:prstGeom prst="rect">
            <a:avLst/>
          </a:prstGeom>
        </p:spPr>
      </p:pic>
      <p:pic>
        <p:nvPicPr>
          <p:cNvPr id="340" name="Picture 339" descr="image.png"/>
          <p:cNvPicPr>
            <a:picLocks noChangeAspect="1"/>
          </p:cNvPicPr>
          <p:nvPr/>
        </p:nvPicPr>
        <p:blipFill>
          <a:blip r:embed="rId319"/>
          <a:stretch>
            <a:fillRect/>
          </a:stretch>
        </p:blipFill>
        <p:spPr>
          <a:xfrm>
            <a:off x="4502150" y="5461000"/>
            <a:ext cx="44450" cy="57150"/>
          </a:xfrm>
          <a:prstGeom prst="rect">
            <a:avLst/>
          </a:prstGeom>
        </p:spPr>
      </p:pic>
      <p:pic>
        <p:nvPicPr>
          <p:cNvPr id="341" name="Picture 340" descr="image.png"/>
          <p:cNvPicPr>
            <a:picLocks noChangeAspect="1"/>
          </p:cNvPicPr>
          <p:nvPr/>
        </p:nvPicPr>
        <p:blipFill>
          <a:blip r:embed="rId320"/>
          <a:stretch>
            <a:fillRect/>
          </a:stretch>
        </p:blipFill>
        <p:spPr>
          <a:xfrm>
            <a:off x="4064000" y="5568950"/>
            <a:ext cx="44450" cy="44450"/>
          </a:xfrm>
          <a:prstGeom prst="rect">
            <a:avLst/>
          </a:prstGeom>
        </p:spPr>
      </p:pic>
      <p:pic>
        <p:nvPicPr>
          <p:cNvPr id="342" name="Picture 341" descr="image.png"/>
          <p:cNvPicPr>
            <a:picLocks noChangeAspect="1"/>
          </p:cNvPicPr>
          <p:nvPr/>
        </p:nvPicPr>
        <p:blipFill>
          <a:blip r:embed="rId321"/>
          <a:stretch>
            <a:fillRect/>
          </a:stretch>
        </p:blipFill>
        <p:spPr>
          <a:xfrm>
            <a:off x="4279900" y="5638800"/>
            <a:ext cx="63500" cy="50800"/>
          </a:xfrm>
          <a:prstGeom prst="rect">
            <a:avLst/>
          </a:prstGeom>
        </p:spPr>
      </p:pic>
      <p:pic>
        <p:nvPicPr>
          <p:cNvPr id="343" name="Picture 342" descr="image.png"/>
          <p:cNvPicPr>
            <a:picLocks noChangeAspect="1"/>
          </p:cNvPicPr>
          <p:nvPr/>
        </p:nvPicPr>
        <p:blipFill>
          <a:blip r:embed="rId322"/>
          <a:stretch>
            <a:fillRect/>
          </a:stretch>
        </p:blipFill>
        <p:spPr>
          <a:xfrm>
            <a:off x="4013200" y="5461000"/>
            <a:ext cx="38100" cy="57150"/>
          </a:xfrm>
          <a:prstGeom prst="rect">
            <a:avLst/>
          </a:prstGeom>
        </p:spPr>
      </p:pic>
      <p:pic>
        <p:nvPicPr>
          <p:cNvPr id="344" name="Picture 343" descr="image.png"/>
          <p:cNvPicPr>
            <a:picLocks noChangeAspect="1"/>
          </p:cNvPicPr>
          <p:nvPr/>
        </p:nvPicPr>
        <p:blipFill>
          <a:blip r:embed="rId323"/>
          <a:stretch>
            <a:fillRect/>
          </a:stretch>
        </p:blipFill>
        <p:spPr>
          <a:xfrm>
            <a:off x="4521200" y="5454650"/>
            <a:ext cx="44450" cy="31750"/>
          </a:xfrm>
          <a:prstGeom prst="rect">
            <a:avLst/>
          </a:prstGeom>
        </p:spPr>
      </p:pic>
      <p:pic>
        <p:nvPicPr>
          <p:cNvPr id="345" name="Picture 344" descr="image.png"/>
          <p:cNvPicPr>
            <a:picLocks noChangeAspect="1"/>
          </p:cNvPicPr>
          <p:nvPr/>
        </p:nvPicPr>
        <p:blipFill>
          <a:blip r:embed="rId324"/>
          <a:stretch>
            <a:fillRect/>
          </a:stretch>
        </p:blipFill>
        <p:spPr>
          <a:xfrm>
            <a:off x="4381500" y="5035550"/>
            <a:ext cx="31750" cy="57150"/>
          </a:xfrm>
          <a:prstGeom prst="rect">
            <a:avLst/>
          </a:prstGeom>
        </p:spPr>
      </p:pic>
      <p:pic>
        <p:nvPicPr>
          <p:cNvPr id="346" name="Picture 345" descr="image.png"/>
          <p:cNvPicPr>
            <a:picLocks noChangeAspect="1"/>
          </p:cNvPicPr>
          <p:nvPr/>
        </p:nvPicPr>
        <p:blipFill>
          <a:blip r:embed="rId325"/>
          <a:stretch>
            <a:fillRect/>
          </a:stretch>
        </p:blipFill>
        <p:spPr>
          <a:xfrm>
            <a:off x="4076700" y="5302250"/>
            <a:ext cx="57150" cy="44450"/>
          </a:xfrm>
          <a:prstGeom prst="rect">
            <a:avLst/>
          </a:prstGeom>
        </p:spPr>
      </p:pic>
      <p:pic>
        <p:nvPicPr>
          <p:cNvPr id="347" name="Picture 346" descr="image.png"/>
          <p:cNvPicPr>
            <a:picLocks noChangeAspect="1"/>
          </p:cNvPicPr>
          <p:nvPr/>
        </p:nvPicPr>
        <p:blipFill>
          <a:blip r:embed="rId326"/>
          <a:stretch>
            <a:fillRect/>
          </a:stretch>
        </p:blipFill>
        <p:spPr>
          <a:xfrm>
            <a:off x="4591050" y="5010150"/>
            <a:ext cx="44450" cy="63500"/>
          </a:xfrm>
          <a:prstGeom prst="rect">
            <a:avLst/>
          </a:prstGeom>
        </p:spPr>
      </p:pic>
      <p:pic>
        <p:nvPicPr>
          <p:cNvPr id="348" name="Picture 347" descr="image.png"/>
          <p:cNvPicPr>
            <a:picLocks noChangeAspect="1"/>
          </p:cNvPicPr>
          <p:nvPr/>
        </p:nvPicPr>
        <p:blipFill>
          <a:blip r:embed="rId327"/>
          <a:stretch>
            <a:fillRect/>
          </a:stretch>
        </p:blipFill>
        <p:spPr>
          <a:xfrm>
            <a:off x="4038600" y="5613400"/>
            <a:ext cx="44450" cy="31750"/>
          </a:xfrm>
          <a:prstGeom prst="rect">
            <a:avLst/>
          </a:prstGeom>
        </p:spPr>
      </p:pic>
      <p:pic>
        <p:nvPicPr>
          <p:cNvPr id="349" name="Picture 348" descr="image.png"/>
          <p:cNvPicPr>
            <a:picLocks noChangeAspect="1"/>
          </p:cNvPicPr>
          <p:nvPr/>
        </p:nvPicPr>
        <p:blipFill>
          <a:blip r:embed="rId328"/>
          <a:stretch>
            <a:fillRect/>
          </a:stretch>
        </p:blipFill>
        <p:spPr>
          <a:xfrm>
            <a:off x="4044950" y="5435600"/>
            <a:ext cx="31750" cy="57150"/>
          </a:xfrm>
          <a:prstGeom prst="rect">
            <a:avLst/>
          </a:prstGeom>
        </p:spPr>
      </p:pic>
      <p:pic>
        <p:nvPicPr>
          <p:cNvPr id="350" name="Picture 349" descr="image.png"/>
          <p:cNvPicPr>
            <a:picLocks noChangeAspect="1"/>
          </p:cNvPicPr>
          <p:nvPr/>
        </p:nvPicPr>
        <p:blipFill>
          <a:blip r:embed="rId329"/>
          <a:stretch>
            <a:fillRect/>
          </a:stretch>
        </p:blipFill>
        <p:spPr>
          <a:xfrm>
            <a:off x="4044950" y="5505450"/>
            <a:ext cx="31750" cy="38100"/>
          </a:xfrm>
          <a:prstGeom prst="rect">
            <a:avLst/>
          </a:prstGeom>
        </p:spPr>
      </p:pic>
      <p:pic>
        <p:nvPicPr>
          <p:cNvPr id="351" name="Picture 350" descr="image.png"/>
          <p:cNvPicPr>
            <a:picLocks noChangeAspect="1"/>
          </p:cNvPicPr>
          <p:nvPr/>
        </p:nvPicPr>
        <p:blipFill>
          <a:blip r:embed="rId330"/>
          <a:stretch>
            <a:fillRect/>
          </a:stretch>
        </p:blipFill>
        <p:spPr>
          <a:xfrm>
            <a:off x="4146550" y="5213350"/>
            <a:ext cx="31750" cy="44450"/>
          </a:xfrm>
          <a:prstGeom prst="rect">
            <a:avLst/>
          </a:prstGeom>
        </p:spPr>
      </p:pic>
      <p:pic>
        <p:nvPicPr>
          <p:cNvPr id="352" name="Picture 351" descr="image.png"/>
          <p:cNvPicPr>
            <a:picLocks noChangeAspect="1"/>
          </p:cNvPicPr>
          <p:nvPr/>
        </p:nvPicPr>
        <p:blipFill>
          <a:blip r:embed="rId331"/>
          <a:stretch>
            <a:fillRect/>
          </a:stretch>
        </p:blipFill>
        <p:spPr>
          <a:xfrm>
            <a:off x="4064000" y="5461000"/>
            <a:ext cx="31750" cy="50800"/>
          </a:xfrm>
          <a:prstGeom prst="rect">
            <a:avLst/>
          </a:prstGeom>
        </p:spPr>
      </p:pic>
      <p:pic>
        <p:nvPicPr>
          <p:cNvPr id="353" name="Picture 352" descr="image.png"/>
          <p:cNvPicPr>
            <a:picLocks noChangeAspect="1"/>
          </p:cNvPicPr>
          <p:nvPr/>
        </p:nvPicPr>
        <p:blipFill>
          <a:blip r:embed="rId332"/>
          <a:stretch>
            <a:fillRect/>
          </a:stretch>
        </p:blipFill>
        <p:spPr>
          <a:xfrm>
            <a:off x="4660900" y="5238750"/>
            <a:ext cx="31750" cy="57150"/>
          </a:xfrm>
          <a:prstGeom prst="rect">
            <a:avLst/>
          </a:prstGeom>
        </p:spPr>
      </p:pic>
      <p:pic>
        <p:nvPicPr>
          <p:cNvPr id="354" name="Picture 353" descr="image.png"/>
          <p:cNvPicPr>
            <a:picLocks noChangeAspect="1"/>
          </p:cNvPicPr>
          <p:nvPr/>
        </p:nvPicPr>
        <p:blipFill>
          <a:blip r:embed="rId333"/>
          <a:stretch>
            <a:fillRect/>
          </a:stretch>
        </p:blipFill>
        <p:spPr>
          <a:xfrm>
            <a:off x="4197350" y="5683250"/>
            <a:ext cx="57150" cy="25400"/>
          </a:xfrm>
          <a:prstGeom prst="rect">
            <a:avLst/>
          </a:prstGeom>
        </p:spPr>
      </p:pic>
      <p:pic>
        <p:nvPicPr>
          <p:cNvPr id="355" name="Picture 354" descr="image.png"/>
          <p:cNvPicPr>
            <a:picLocks noChangeAspect="1"/>
          </p:cNvPicPr>
          <p:nvPr/>
        </p:nvPicPr>
        <p:blipFill>
          <a:blip r:embed="rId334"/>
          <a:stretch>
            <a:fillRect/>
          </a:stretch>
        </p:blipFill>
        <p:spPr>
          <a:xfrm>
            <a:off x="4064000" y="5461000"/>
            <a:ext cx="25400" cy="31750"/>
          </a:xfrm>
          <a:prstGeom prst="rect">
            <a:avLst/>
          </a:prstGeom>
        </p:spPr>
      </p:pic>
      <p:pic>
        <p:nvPicPr>
          <p:cNvPr id="356" name="Picture 355" descr="image.png"/>
          <p:cNvPicPr>
            <a:picLocks noChangeAspect="1"/>
          </p:cNvPicPr>
          <p:nvPr/>
        </p:nvPicPr>
        <p:blipFill>
          <a:blip r:embed="rId335"/>
          <a:stretch>
            <a:fillRect/>
          </a:stretch>
        </p:blipFill>
        <p:spPr>
          <a:xfrm>
            <a:off x="4279900" y="5651500"/>
            <a:ext cx="31750" cy="31750"/>
          </a:xfrm>
          <a:prstGeom prst="rect">
            <a:avLst/>
          </a:prstGeom>
        </p:spPr>
      </p:pic>
      <p:pic>
        <p:nvPicPr>
          <p:cNvPr id="357" name="Picture 356" descr="image.png"/>
          <p:cNvPicPr>
            <a:picLocks noChangeAspect="1"/>
          </p:cNvPicPr>
          <p:nvPr/>
        </p:nvPicPr>
        <p:blipFill>
          <a:blip r:embed="rId336"/>
          <a:stretch>
            <a:fillRect/>
          </a:stretch>
        </p:blipFill>
        <p:spPr>
          <a:xfrm>
            <a:off x="4025900" y="5524500"/>
            <a:ext cx="31750" cy="63500"/>
          </a:xfrm>
          <a:prstGeom prst="rect">
            <a:avLst/>
          </a:prstGeom>
        </p:spPr>
      </p:pic>
      <p:pic>
        <p:nvPicPr>
          <p:cNvPr id="358" name="Picture 357" descr="image.png"/>
          <p:cNvPicPr>
            <a:picLocks noChangeAspect="1"/>
          </p:cNvPicPr>
          <p:nvPr/>
        </p:nvPicPr>
        <p:blipFill>
          <a:blip r:embed="rId337"/>
          <a:stretch>
            <a:fillRect/>
          </a:stretch>
        </p:blipFill>
        <p:spPr>
          <a:xfrm>
            <a:off x="4635500" y="5054600"/>
            <a:ext cx="50800" cy="31750"/>
          </a:xfrm>
          <a:prstGeom prst="rect">
            <a:avLst/>
          </a:prstGeom>
        </p:spPr>
      </p:pic>
      <p:pic>
        <p:nvPicPr>
          <p:cNvPr id="359" name="Picture 358" descr="image.png"/>
          <p:cNvPicPr>
            <a:picLocks noChangeAspect="1"/>
          </p:cNvPicPr>
          <p:nvPr/>
        </p:nvPicPr>
        <p:blipFill>
          <a:blip r:embed="rId338"/>
          <a:stretch>
            <a:fillRect/>
          </a:stretch>
        </p:blipFill>
        <p:spPr>
          <a:xfrm>
            <a:off x="4121150" y="5657850"/>
            <a:ext cx="88900" cy="19050"/>
          </a:xfrm>
          <a:prstGeom prst="rect">
            <a:avLst/>
          </a:prstGeom>
        </p:spPr>
      </p:pic>
      <p:pic>
        <p:nvPicPr>
          <p:cNvPr id="360" name="Picture 359" descr="image.png"/>
          <p:cNvPicPr>
            <a:picLocks noChangeAspect="1"/>
          </p:cNvPicPr>
          <p:nvPr/>
        </p:nvPicPr>
        <p:blipFill>
          <a:blip r:embed="rId339"/>
          <a:stretch>
            <a:fillRect/>
          </a:stretch>
        </p:blipFill>
        <p:spPr>
          <a:xfrm>
            <a:off x="4083050" y="5626100"/>
            <a:ext cx="38100" cy="38100"/>
          </a:xfrm>
          <a:prstGeom prst="rect">
            <a:avLst/>
          </a:prstGeom>
        </p:spPr>
      </p:pic>
      <p:pic>
        <p:nvPicPr>
          <p:cNvPr id="361" name="Picture 360" descr="image.png"/>
          <p:cNvPicPr>
            <a:picLocks noChangeAspect="1"/>
          </p:cNvPicPr>
          <p:nvPr/>
        </p:nvPicPr>
        <p:blipFill>
          <a:blip r:embed="rId340"/>
          <a:stretch>
            <a:fillRect/>
          </a:stretch>
        </p:blipFill>
        <p:spPr>
          <a:xfrm>
            <a:off x="4133850" y="5238750"/>
            <a:ext cx="31750" cy="38100"/>
          </a:xfrm>
          <a:prstGeom prst="rect">
            <a:avLst/>
          </a:prstGeom>
        </p:spPr>
      </p:pic>
      <p:pic>
        <p:nvPicPr>
          <p:cNvPr id="362" name="Picture 361" descr="image.png"/>
          <p:cNvPicPr>
            <a:picLocks noChangeAspect="1"/>
          </p:cNvPicPr>
          <p:nvPr/>
        </p:nvPicPr>
        <p:blipFill>
          <a:blip r:embed="rId341"/>
          <a:stretch>
            <a:fillRect/>
          </a:stretch>
        </p:blipFill>
        <p:spPr>
          <a:xfrm>
            <a:off x="4362450" y="5048250"/>
            <a:ext cx="31750" cy="25400"/>
          </a:xfrm>
          <a:prstGeom prst="rect">
            <a:avLst/>
          </a:prstGeom>
        </p:spPr>
      </p:pic>
      <p:pic>
        <p:nvPicPr>
          <p:cNvPr id="363" name="Picture 362" descr="image.png"/>
          <p:cNvPicPr>
            <a:picLocks noChangeAspect="1"/>
          </p:cNvPicPr>
          <p:nvPr/>
        </p:nvPicPr>
        <p:blipFill>
          <a:blip r:embed="rId342"/>
          <a:stretch>
            <a:fillRect/>
          </a:stretch>
        </p:blipFill>
        <p:spPr>
          <a:xfrm>
            <a:off x="4133850" y="5683250"/>
            <a:ext cx="25400" cy="38100"/>
          </a:xfrm>
          <a:prstGeom prst="rect">
            <a:avLst/>
          </a:prstGeom>
        </p:spPr>
      </p:pic>
      <p:pic>
        <p:nvPicPr>
          <p:cNvPr id="364" name="Picture 363" descr="image.png"/>
          <p:cNvPicPr>
            <a:picLocks noChangeAspect="1"/>
          </p:cNvPicPr>
          <p:nvPr/>
        </p:nvPicPr>
        <p:blipFill>
          <a:blip r:embed="rId343"/>
          <a:stretch>
            <a:fillRect/>
          </a:stretch>
        </p:blipFill>
        <p:spPr>
          <a:xfrm>
            <a:off x="4495800" y="5524500"/>
            <a:ext cx="25400" cy="25400"/>
          </a:xfrm>
          <a:prstGeom prst="rect">
            <a:avLst/>
          </a:prstGeom>
        </p:spPr>
      </p:pic>
      <p:pic>
        <p:nvPicPr>
          <p:cNvPr id="365" name="Picture 364" descr="image.png"/>
          <p:cNvPicPr>
            <a:picLocks noChangeAspect="1"/>
          </p:cNvPicPr>
          <p:nvPr/>
        </p:nvPicPr>
        <p:blipFill>
          <a:blip r:embed="rId344"/>
          <a:stretch>
            <a:fillRect/>
          </a:stretch>
        </p:blipFill>
        <p:spPr>
          <a:xfrm>
            <a:off x="4127500" y="5664200"/>
            <a:ext cx="31750" cy="25400"/>
          </a:xfrm>
          <a:prstGeom prst="rect">
            <a:avLst/>
          </a:prstGeom>
        </p:spPr>
      </p:pic>
      <p:pic>
        <p:nvPicPr>
          <p:cNvPr id="366" name="Picture 365" descr="image.png"/>
          <p:cNvPicPr>
            <a:picLocks noChangeAspect="1"/>
          </p:cNvPicPr>
          <p:nvPr/>
        </p:nvPicPr>
        <p:blipFill>
          <a:blip r:embed="rId345"/>
          <a:stretch>
            <a:fillRect/>
          </a:stretch>
        </p:blipFill>
        <p:spPr>
          <a:xfrm>
            <a:off x="4572000" y="5378450"/>
            <a:ext cx="31750" cy="31750"/>
          </a:xfrm>
          <a:prstGeom prst="rect">
            <a:avLst/>
          </a:prstGeom>
        </p:spPr>
      </p:pic>
      <p:pic>
        <p:nvPicPr>
          <p:cNvPr id="367" name="Picture 366" descr="image.png"/>
          <p:cNvPicPr>
            <a:picLocks noChangeAspect="1"/>
          </p:cNvPicPr>
          <p:nvPr/>
        </p:nvPicPr>
        <p:blipFill>
          <a:blip r:embed="rId346"/>
          <a:stretch>
            <a:fillRect/>
          </a:stretch>
        </p:blipFill>
        <p:spPr>
          <a:xfrm>
            <a:off x="4635500" y="5302250"/>
            <a:ext cx="31750" cy="44450"/>
          </a:xfrm>
          <a:prstGeom prst="rect">
            <a:avLst/>
          </a:prstGeom>
        </p:spPr>
      </p:pic>
      <p:pic>
        <p:nvPicPr>
          <p:cNvPr id="368" name="Picture 367" descr="image.png"/>
          <p:cNvPicPr>
            <a:picLocks noChangeAspect="1"/>
          </p:cNvPicPr>
          <p:nvPr/>
        </p:nvPicPr>
        <p:blipFill>
          <a:blip r:embed="rId347"/>
          <a:stretch>
            <a:fillRect/>
          </a:stretch>
        </p:blipFill>
        <p:spPr>
          <a:xfrm>
            <a:off x="4679950" y="5187950"/>
            <a:ext cx="31750" cy="25400"/>
          </a:xfrm>
          <a:prstGeom prst="rect">
            <a:avLst/>
          </a:prstGeom>
        </p:spPr>
      </p:pic>
      <p:pic>
        <p:nvPicPr>
          <p:cNvPr id="369" name="Picture 368" descr="image.png"/>
          <p:cNvPicPr>
            <a:picLocks noChangeAspect="1"/>
          </p:cNvPicPr>
          <p:nvPr/>
        </p:nvPicPr>
        <p:blipFill>
          <a:blip r:embed="rId348"/>
          <a:stretch>
            <a:fillRect/>
          </a:stretch>
        </p:blipFill>
        <p:spPr>
          <a:xfrm>
            <a:off x="4559300" y="5416550"/>
            <a:ext cx="25400" cy="25400"/>
          </a:xfrm>
          <a:prstGeom prst="rect">
            <a:avLst/>
          </a:prstGeom>
        </p:spPr>
      </p:pic>
      <p:pic>
        <p:nvPicPr>
          <p:cNvPr id="370" name="Picture 369" descr="image.png"/>
          <p:cNvPicPr>
            <a:picLocks noChangeAspect="1"/>
          </p:cNvPicPr>
          <p:nvPr/>
        </p:nvPicPr>
        <p:blipFill>
          <a:blip r:embed="rId349"/>
          <a:stretch>
            <a:fillRect/>
          </a:stretch>
        </p:blipFill>
        <p:spPr>
          <a:xfrm>
            <a:off x="4375150" y="5556250"/>
            <a:ext cx="38100" cy="19050"/>
          </a:xfrm>
          <a:prstGeom prst="rect">
            <a:avLst/>
          </a:prstGeom>
        </p:spPr>
      </p:pic>
      <p:pic>
        <p:nvPicPr>
          <p:cNvPr id="371" name="Picture 370" descr="image.png"/>
          <p:cNvPicPr>
            <a:picLocks noChangeAspect="1"/>
          </p:cNvPicPr>
          <p:nvPr/>
        </p:nvPicPr>
        <p:blipFill>
          <a:blip r:embed="rId350"/>
          <a:stretch>
            <a:fillRect/>
          </a:stretch>
        </p:blipFill>
        <p:spPr>
          <a:xfrm>
            <a:off x="4629150" y="5029200"/>
            <a:ext cx="25400" cy="38100"/>
          </a:xfrm>
          <a:prstGeom prst="rect">
            <a:avLst/>
          </a:prstGeom>
        </p:spPr>
      </p:pic>
      <p:pic>
        <p:nvPicPr>
          <p:cNvPr id="372" name="Picture 371" descr="image.png"/>
          <p:cNvPicPr>
            <a:picLocks noChangeAspect="1"/>
          </p:cNvPicPr>
          <p:nvPr/>
        </p:nvPicPr>
        <p:blipFill>
          <a:blip r:embed="rId351"/>
          <a:stretch>
            <a:fillRect/>
          </a:stretch>
        </p:blipFill>
        <p:spPr>
          <a:xfrm>
            <a:off x="4171950" y="5683250"/>
            <a:ext cx="19050" cy="31750"/>
          </a:xfrm>
          <a:prstGeom prst="rect">
            <a:avLst/>
          </a:prstGeom>
        </p:spPr>
      </p:pic>
      <p:pic>
        <p:nvPicPr>
          <p:cNvPr id="373" name="Picture 372" descr="image.png"/>
          <p:cNvPicPr>
            <a:picLocks noChangeAspect="1"/>
          </p:cNvPicPr>
          <p:nvPr/>
        </p:nvPicPr>
        <p:blipFill>
          <a:blip r:embed="rId352"/>
          <a:stretch>
            <a:fillRect/>
          </a:stretch>
        </p:blipFill>
        <p:spPr>
          <a:xfrm>
            <a:off x="4559300" y="5441950"/>
            <a:ext cx="19050" cy="25400"/>
          </a:xfrm>
          <a:prstGeom prst="rect">
            <a:avLst/>
          </a:prstGeom>
        </p:spPr>
      </p:pic>
      <p:pic>
        <p:nvPicPr>
          <p:cNvPr id="374" name="Picture 373" descr="image.png"/>
          <p:cNvPicPr>
            <a:picLocks noChangeAspect="1"/>
          </p:cNvPicPr>
          <p:nvPr/>
        </p:nvPicPr>
        <p:blipFill>
          <a:blip r:embed="rId353"/>
          <a:stretch>
            <a:fillRect/>
          </a:stretch>
        </p:blipFill>
        <p:spPr>
          <a:xfrm>
            <a:off x="4375150" y="5626100"/>
            <a:ext cx="31750" cy="25400"/>
          </a:xfrm>
          <a:prstGeom prst="rect">
            <a:avLst/>
          </a:prstGeom>
        </p:spPr>
      </p:pic>
      <p:pic>
        <p:nvPicPr>
          <p:cNvPr id="375" name="Picture 374" descr="image.png"/>
          <p:cNvPicPr>
            <a:picLocks noChangeAspect="1"/>
          </p:cNvPicPr>
          <p:nvPr/>
        </p:nvPicPr>
        <p:blipFill>
          <a:blip r:embed="rId354"/>
          <a:stretch>
            <a:fillRect/>
          </a:stretch>
        </p:blipFill>
        <p:spPr>
          <a:xfrm>
            <a:off x="4527550" y="5003800"/>
            <a:ext cx="31750" cy="25400"/>
          </a:xfrm>
          <a:prstGeom prst="rect">
            <a:avLst/>
          </a:prstGeom>
        </p:spPr>
      </p:pic>
      <p:pic>
        <p:nvPicPr>
          <p:cNvPr id="376" name="Picture 375" descr="image.png"/>
          <p:cNvPicPr>
            <a:picLocks noChangeAspect="1"/>
          </p:cNvPicPr>
          <p:nvPr/>
        </p:nvPicPr>
        <p:blipFill>
          <a:blip r:embed="rId355"/>
          <a:stretch>
            <a:fillRect/>
          </a:stretch>
        </p:blipFill>
        <p:spPr>
          <a:xfrm>
            <a:off x="4667250" y="5086350"/>
            <a:ext cx="38100" cy="25400"/>
          </a:xfrm>
          <a:prstGeom prst="rect">
            <a:avLst/>
          </a:prstGeom>
        </p:spPr>
      </p:pic>
      <p:pic>
        <p:nvPicPr>
          <p:cNvPr id="377" name="Picture 376" descr="image.png"/>
          <p:cNvPicPr>
            <a:picLocks noChangeAspect="1"/>
          </p:cNvPicPr>
          <p:nvPr/>
        </p:nvPicPr>
        <p:blipFill>
          <a:blip r:embed="rId356"/>
          <a:stretch>
            <a:fillRect/>
          </a:stretch>
        </p:blipFill>
        <p:spPr>
          <a:xfrm>
            <a:off x="4044950" y="5391150"/>
            <a:ext cx="25400" cy="19050"/>
          </a:xfrm>
          <a:prstGeom prst="rect">
            <a:avLst/>
          </a:prstGeom>
        </p:spPr>
      </p:pic>
      <p:pic>
        <p:nvPicPr>
          <p:cNvPr id="378" name="Picture 377" descr="image.png"/>
          <p:cNvPicPr>
            <a:picLocks noChangeAspect="1"/>
          </p:cNvPicPr>
          <p:nvPr/>
        </p:nvPicPr>
        <p:blipFill>
          <a:blip r:embed="rId357"/>
          <a:stretch>
            <a:fillRect/>
          </a:stretch>
        </p:blipFill>
        <p:spPr>
          <a:xfrm>
            <a:off x="4260850" y="5092700"/>
            <a:ext cx="25400" cy="31750"/>
          </a:xfrm>
          <a:prstGeom prst="rect">
            <a:avLst/>
          </a:prstGeom>
        </p:spPr>
      </p:pic>
      <p:pic>
        <p:nvPicPr>
          <p:cNvPr id="379" name="Picture 378" descr="image.png"/>
          <p:cNvPicPr>
            <a:picLocks noChangeAspect="1"/>
          </p:cNvPicPr>
          <p:nvPr/>
        </p:nvPicPr>
        <p:blipFill>
          <a:blip r:embed="rId358"/>
          <a:stretch>
            <a:fillRect/>
          </a:stretch>
        </p:blipFill>
        <p:spPr>
          <a:xfrm>
            <a:off x="4622800" y="5054600"/>
            <a:ext cx="31750" cy="25400"/>
          </a:xfrm>
          <a:prstGeom prst="rect">
            <a:avLst/>
          </a:prstGeom>
        </p:spPr>
      </p:pic>
      <p:pic>
        <p:nvPicPr>
          <p:cNvPr id="380" name="Picture 379" descr="image.png"/>
          <p:cNvPicPr>
            <a:picLocks noChangeAspect="1"/>
          </p:cNvPicPr>
          <p:nvPr/>
        </p:nvPicPr>
        <p:blipFill>
          <a:blip r:embed="rId359"/>
          <a:stretch>
            <a:fillRect/>
          </a:stretch>
        </p:blipFill>
        <p:spPr>
          <a:xfrm>
            <a:off x="4546600" y="5060950"/>
            <a:ext cx="31750" cy="19050"/>
          </a:xfrm>
          <a:prstGeom prst="rect">
            <a:avLst/>
          </a:prstGeom>
        </p:spPr>
      </p:pic>
      <p:pic>
        <p:nvPicPr>
          <p:cNvPr id="381" name="Picture 380" descr="image.png"/>
          <p:cNvPicPr>
            <a:picLocks noChangeAspect="1"/>
          </p:cNvPicPr>
          <p:nvPr/>
        </p:nvPicPr>
        <p:blipFill>
          <a:blip r:embed="rId360"/>
          <a:stretch>
            <a:fillRect/>
          </a:stretch>
        </p:blipFill>
        <p:spPr>
          <a:xfrm>
            <a:off x="4260850" y="5676900"/>
            <a:ext cx="44450" cy="31750"/>
          </a:xfrm>
          <a:prstGeom prst="rect">
            <a:avLst/>
          </a:prstGeom>
        </p:spPr>
      </p:pic>
      <p:pic>
        <p:nvPicPr>
          <p:cNvPr id="382" name="Picture 381" descr="image.png"/>
          <p:cNvPicPr>
            <a:picLocks noChangeAspect="1"/>
          </p:cNvPicPr>
          <p:nvPr/>
        </p:nvPicPr>
        <p:blipFill>
          <a:blip r:embed="rId361"/>
          <a:stretch>
            <a:fillRect/>
          </a:stretch>
        </p:blipFill>
        <p:spPr>
          <a:xfrm>
            <a:off x="4159250" y="5676900"/>
            <a:ext cx="25400" cy="19050"/>
          </a:xfrm>
          <a:prstGeom prst="rect">
            <a:avLst/>
          </a:prstGeom>
        </p:spPr>
      </p:pic>
      <p:pic>
        <p:nvPicPr>
          <p:cNvPr id="383" name="Picture 382" descr="image.png"/>
          <p:cNvPicPr>
            <a:picLocks noChangeAspect="1"/>
          </p:cNvPicPr>
          <p:nvPr/>
        </p:nvPicPr>
        <p:blipFill>
          <a:blip r:embed="rId362"/>
          <a:stretch>
            <a:fillRect/>
          </a:stretch>
        </p:blipFill>
        <p:spPr>
          <a:xfrm>
            <a:off x="4019550" y="5562600"/>
            <a:ext cx="19050" cy="25400"/>
          </a:xfrm>
          <a:prstGeom prst="rect">
            <a:avLst/>
          </a:prstGeom>
        </p:spPr>
      </p:pic>
      <p:pic>
        <p:nvPicPr>
          <p:cNvPr id="384" name="Picture 383" descr="image.png"/>
          <p:cNvPicPr>
            <a:picLocks noChangeAspect="1"/>
          </p:cNvPicPr>
          <p:nvPr/>
        </p:nvPicPr>
        <p:blipFill>
          <a:blip r:embed="rId363"/>
          <a:stretch>
            <a:fillRect/>
          </a:stretch>
        </p:blipFill>
        <p:spPr>
          <a:xfrm>
            <a:off x="4044950" y="5410200"/>
            <a:ext cx="19050" cy="19050"/>
          </a:xfrm>
          <a:prstGeom prst="rect">
            <a:avLst/>
          </a:prstGeom>
        </p:spPr>
      </p:pic>
      <p:pic>
        <p:nvPicPr>
          <p:cNvPr id="385" name="Picture 384" descr="image.png"/>
          <p:cNvPicPr>
            <a:picLocks noChangeAspect="1"/>
          </p:cNvPicPr>
          <p:nvPr/>
        </p:nvPicPr>
        <p:blipFill>
          <a:blip r:embed="rId364"/>
          <a:stretch>
            <a:fillRect/>
          </a:stretch>
        </p:blipFill>
        <p:spPr>
          <a:xfrm>
            <a:off x="4019550" y="5588000"/>
            <a:ext cx="25400" cy="38100"/>
          </a:xfrm>
          <a:prstGeom prst="rect">
            <a:avLst/>
          </a:prstGeom>
        </p:spPr>
      </p:pic>
      <p:pic>
        <p:nvPicPr>
          <p:cNvPr id="386" name="Picture 385" descr="image.png"/>
          <p:cNvPicPr>
            <a:picLocks noChangeAspect="1"/>
          </p:cNvPicPr>
          <p:nvPr/>
        </p:nvPicPr>
        <p:blipFill>
          <a:blip r:embed="rId365"/>
          <a:stretch>
            <a:fillRect/>
          </a:stretch>
        </p:blipFill>
        <p:spPr>
          <a:xfrm>
            <a:off x="4591050" y="5410200"/>
            <a:ext cx="25400" cy="25400"/>
          </a:xfrm>
          <a:prstGeom prst="rect">
            <a:avLst/>
          </a:prstGeom>
        </p:spPr>
      </p:pic>
      <p:pic>
        <p:nvPicPr>
          <p:cNvPr id="387" name="Picture 386" descr="image.png"/>
          <p:cNvPicPr>
            <a:picLocks noChangeAspect="1"/>
          </p:cNvPicPr>
          <p:nvPr/>
        </p:nvPicPr>
        <p:blipFill>
          <a:blip r:embed="rId366"/>
          <a:stretch>
            <a:fillRect/>
          </a:stretch>
        </p:blipFill>
        <p:spPr>
          <a:xfrm>
            <a:off x="4673600" y="5099050"/>
            <a:ext cx="31750" cy="25400"/>
          </a:xfrm>
          <a:prstGeom prst="rect">
            <a:avLst/>
          </a:prstGeom>
        </p:spPr>
      </p:pic>
      <p:pic>
        <p:nvPicPr>
          <p:cNvPr id="388" name="Picture 387" descr="image.png"/>
          <p:cNvPicPr>
            <a:picLocks noChangeAspect="1"/>
          </p:cNvPicPr>
          <p:nvPr/>
        </p:nvPicPr>
        <p:blipFill>
          <a:blip r:embed="rId367"/>
          <a:stretch>
            <a:fillRect/>
          </a:stretch>
        </p:blipFill>
        <p:spPr>
          <a:xfrm>
            <a:off x="4076700" y="5499100"/>
            <a:ext cx="19050" cy="31750"/>
          </a:xfrm>
          <a:prstGeom prst="rect">
            <a:avLst/>
          </a:prstGeom>
        </p:spPr>
      </p:pic>
      <p:pic>
        <p:nvPicPr>
          <p:cNvPr id="389" name="Picture 388" descr="image.png"/>
          <p:cNvPicPr>
            <a:picLocks noChangeAspect="1"/>
          </p:cNvPicPr>
          <p:nvPr/>
        </p:nvPicPr>
        <p:blipFill>
          <a:blip r:embed="rId368"/>
          <a:stretch>
            <a:fillRect/>
          </a:stretch>
        </p:blipFill>
        <p:spPr>
          <a:xfrm>
            <a:off x="4038600" y="5549900"/>
            <a:ext cx="31750" cy="25400"/>
          </a:xfrm>
          <a:prstGeom prst="rect">
            <a:avLst/>
          </a:prstGeom>
        </p:spPr>
      </p:pic>
      <p:pic>
        <p:nvPicPr>
          <p:cNvPr id="390" name="Picture 389" descr="image.png"/>
          <p:cNvPicPr>
            <a:picLocks noChangeAspect="1"/>
          </p:cNvPicPr>
          <p:nvPr/>
        </p:nvPicPr>
        <p:blipFill>
          <a:blip r:embed="rId369"/>
          <a:stretch>
            <a:fillRect/>
          </a:stretch>
        </p:blipFill>
        <p:spPr>
          <a:xfrm>
            <a:off x="4648200" y="5295900"/>
            <a:ext cx="25400" cy="19050"/>
          </a:xfrm>
          <a:prstGeom prst="rect">
            <a:avLst/>
          </a:prstGeom>
        </p:spPr>
      </p:pic>
      <p:pic>
        <p:nvPicPr>
          <p:cNvPr id="391" name="Picture 390" descr="image.png"/>
          <p:cNvPicPr>
            <a:picLocks noChangeAspect="1"/>
          </p:cNvPicPr>
          <p:nvPr/>
        </p:nvPicPr>
        <p:blipFill>
          <a:blip r:embed="rId370"/>
          <a:stretch>
            <a:fillRect/>
          </a:stretch>
        </p:blipFill>
        <p:spPr>
          <a:xfrm>
            <a:off x="4578350" y="5016500"/>
            <a:ext cx="19050" cy="31750"/>
          </a:xfrm>
          <a:prstGeom prst="rect">
            <a:avLst/>
          </a:prstGeom>
        </p:spPr>
      </p:pic>
      <p:pic>
        <p:nvPicPr>
          <p:cNvPr id="392" name="Picture 391" descr="image.png"/>
          <p:cNvPicPr>
            <a:picLocks noChangeAspect="1"/>
          </p:cNvPicPr>
          <p:nvPr/>
        </p:nvPicPr>
        <p:blipFill>
          <a:blip r:embed="rId371"/>
          <a:stretch>
            <a:fillRect/>
          </a:stretch>
        </p:blipFill>
        <p:spPr>
          <a:xfrm>
            <a:off x="4095750" y="5664200"/>
            <a:ext cx="25400" cy="25400"/>
          </a:xfrm>
          <a:prstGeom prst="rect">
            <a:avLst/>
          </a:prstGeom>
        </p:spPr>
      </p:pic>
      <p:pic>
        <p:nvPicPr>
          <p:cNvPr id="393" name="Picture 392" descr="image.png"/>
          <p:cNvPicPr>
            <a:picLocks noChangeAspect="1"/>
          </p:cNvPicPr>
          <p:nvPr/>
        </p:nvPicPr>
        <p:blipFill>
          <a:blip r:embed="rId372"/>
          <a:stretch>
            <a:fillRect/>
          </a:stretch>
        </p:blipFill>
        <p:spPr>
          <a:xfrm>
            <a:off x="4019550" y="5435600"/>
            <a:ext cx="31750" cy="38100"/>
          </a:xfrm>
          <a:prstGeom prst="rect">
            <a:avLst/>
          </a:prstGeom>
        </p:spPr>
      </p:pic>
      <p:pic>
        <p:nvPicPr>
          <p:cNvPr id="394" name="Picture 393" descr="image.png"/>
          <p:cNvPicPr>
            <a:picLocks noChangeAspect="1"/>
          </p:cNvPicPr>
          <p:nvPr/>
        </p:nvPicPr>
        <p:blipFill>
          <a:blip r:embed="rId373"/>
          <a:stretch>
            <a:fillRect/>
          </a:stretch>
        </p:blipFill>
        <p:spPr>
          <a:xfrm>
            <a:off x="4051300" y="5588000"/>
            <a:ext cx="25400" cy="25400"/>
          </a:xfrm>
          <a:prstGeom prst="rect">
            <a:avLst/>
          </a:prstGeom>
        </p:spPr>
      </p:pic>
      <p:pic>
        <p:nvPicPr>
          <p:cNvPr id="395" name="Picture 394" descr="image.png"/>
          <p:cNvPicPr>
            <a:picLocks noChangeAspect="1"/>
          </p:cNvPicPr>
          <p:nvPr/>
        </p:nvPicPr>
        <p:blipFill>
          <a:blip r:embed="rId374"/>
          <a:stretch>
            <a:fillRect/>
          </a:stretch>
        </p:blipFill>
        <p:spPr>
          <a:xfrm>
            <a:off x="4235450" y="5130800"/>
            <a:ext cx="19050" cy="25400"/>
          </a:xfrm>
          <a:prstGeom prst="rect">
            <a:avLst/>
          </a:prstGeom>
        </p:spPr>
      </p:pic>
      <p:pic>
        <p:nvPicPr>
          <p:cNvPr id="396" name="Picture 395" descr="image.png"/>
          <p:cNvPicPr>
            <a:picLocks noChangeAspect="1"/>
          </p:cNvPicPr>
          <p:nvPr/>
        </p:nvPicPr>
        <p:blipFill>
          <a:blip r:embed="rId375"/>
          <a:stretch>
            <a:fillRect/>
          </a:stretch>
        </p:blipFill>
        <p:spPr>
          <a:xfrm>
            <a:off x="4546600" y="5022850"/>
            <a:ext cx="25400" cy="19050"/>
          </a:xfrm>
          <a:prstGeom prst="rect">
            <a:avLst/>
          </a:prstGeom>
        </p:spPr>
      </p:pic>
      <p:pic>
        <p:nvPicPr>
          <p:cNvPr id="397" name="Picture 396" descr="image.png"/>
          <p:cNvPicPr>
            <a:picLocks noChangeAspect="1"/>
          </p:cNvPicPr>
          <p:nvPr/>
        </p:nvPicPr>
        <p:blipFill>
          <a:blip r:embed="rId376"/>
          <a:stretch>
            <a:fillRect/>
          </a:stretch>
        </p:blipFill>
        <p:spPr>
          <a:xfrm>
            <a:off x="4679950" y="5175250"/>
            <a:ext cx="25400" cy="19050"/>
          </a:xfrm>
          <a:prstGeom prst="rect">
            <a:avLst/>
          </a:prstGeom>
        </p:spPr>
      </p:pic>
      <p:pic>
        <p:nvPicPr>
          <p:cNvPr id="398" name="Picture 397" descr="image.png"/>
          <p:cNvPicPr>
            <a:picLocks noChangeAspect="1"/>
          </p:cNvPicPr>
          <p:nvPr/>
        </p:nvPicPr>
        <p:blipFill>
          <a:blip r:embed="rId377"/>
          <a:stretch>
            <a:fillRect/>
          </a:stretch>
        </p:blipFill>
        <p:spPr>
          <a:xfrm>
            <a:off x="4616450" y="5010150"/>
            <a:ext cx="25400" cy="25400"/>
          </a:xfrm>
          <a:prstGeom prst="rect">
            <a:avLst/>
          </a:prstGeom>
        </p:spPr>
      </p:pic>
      <p:pic>
        <p:nvPicPr>
          <p:cNvPr id="399" name="Picture 398" descr="image.png"/>
          <p:cNvPicPr>
            <a:picLocks noChangeAspect="1"/>
          </p:cNvPicPr>
          <p:nvPr/>
        </p:nvPicPr>
        <p:blipFill>
          <a:blip r:embed="rId378"/>
          <a:stretch>
            <a:fillRect/>
          </a:stretch>
        </p:blipFill>
        <p:spPr>
          <a:xfrm>
            <a:off x="4508500" y="5048250"/>
            <a:ext cx="25400" cy="19050"/>
          </a:xfrm>
          <a:prstGeom prst="rect">
            <a:avLst/>
          </a:prstGeom>
        </p:spPr>
      </p:pic>
      <p:pic>
        <p:nvPicPr>
          <p:cNvPr id="400" name="Picture 399" descr="image.png"/>
          <p:cNvPicPr>
            <a:picLocks noChangeAspect="1"/>
          </p:cNvPicPr>
          <p:nvPr/>
        </p:nvPicPr>
        <p:blipFill>
          <a:blip r:embed="rId379"/>
          <a:stretch>
            <a:fillRect/>
          </a:stretch>
        </p:blipFill>
        <p:spPr>
          <a:xfrm>
            <a:off x="4330700" y="5067300"/>
            <a:ext cx="19050" cy="25400"/>
          </a:xfrm>
          <a:prstGeom prst="rect">
            <a:avLst/>
          </a:prstGeom>
        </p:spPr>
      </p:pic>
      <p:pic>
        <p:nvPicPr>
          <p:cNvPr id="401" name="Picture 400" descr="image.png"/>
          <p:cNvPicPr>
            <a:picLocks noChangeAspect="1"/>
          </p:cNvPicPr>
          <p:nvPr/>
        </p:nvPicPr>
        <p:blipFill>
          <a:blip r:embed="rId380"/>
          <a:stretch>
            <a:fillRect/>
          </a:stretch>
        </p:blipFill>
        <p:spPr>
          <a:xfrm>
            <a:off x="4298950" y="5080000"/>
            <a:ext cx="25400" cy="25400"/>
          </a:xfrm>
          <a:prstGeom prst="rect">
            <a:avLst/>
          </a:prstGeom>
        </p:spPr>
      </p:pic>
      <p:pic>
        <p:nvPicPr>
          <p:cNvPr id="402" name="Picture 401" descr="image.png"/>
          <p:cNvPicPr>
            <a:picLocks noChangeAspect="1"/>
          </p:cNvPicPr>
          <p:nvPr/>
        </p:nvPicPr>
        <p:blipFill>
          <a:blip r:embed="rId381"/>
          <a:stretch>
            <a:fillRect/>
          </a:stretch>
        </p:blipFill>
        <p:spPr>
          <a:xfrm>
            <a:off x="4489450" y="5543550"/>
            <a:ext cx="25400" cy="19050"/>
          </a:xfrm>
          <a:prstGeom prst="rect">
            <a:avLst/>
          </a:prstGeom>
        </p:spPr>
      </p:pic>
      <p:pic>
        <p:nvPicPr>
          <p:cNvPr id="403" name="Picture 402" descr="image.png"/>
          <p:cNvPicPr>
            <a:picLocks noChangeAspect="1"/>
          </p:cNvPicPr>
          <p:nvPr/>
        </p:nvPicPr>
        <p:blipFill>
          <a:blip r:embed="rId382"/>
          <a:stretch>
            <a:fillRect/>
          </a:stretch>
        </p:blipFill>
        <p:spPr>
          <a:xfrm>
            <a:off x="4578350" y="5403850"/>
            <a:ext cx="19050" cy="25400"/>
          </a:xfrm>
          <a:prstGeom prst="rect">
            <a:avLst/>
          </a:prstGeom>
        </p:spPr>
      </p:pic>
      <p:pic>
        <p:nvPicPr>
          <p:cNvPr id="404" name="Picture 403" descr="image.png"/>
          <p:cNvPicPr>
            <a:picLocks noChangeAspect="1"/>
          </p:cNvPicPr>
          <p:nvPr/>
        </p:nvPicPr>
        <p:blipFill>
          <a:blip r:embed="rId383"/>
          <a:stretch>
            <a:fillRect/>
          </a:stretch>
        </p:blipFill>
        <p:spPr>
          <a:xfrm>
            <a:off x="4673600" y="5181600"/>
            <a:ext cx="19050" cy="25400"/>
          </a:xfrm>
          <a:prstGeom prst="rect">
            <a:avLst/>
          </a:prstGeom>
        </p:spPr>
      </p:pic>
      <p:pic>
        <p:nvPicPr>
          <p:cNvPr id="405" name="Picture 404" descr="image.png"/>
          <p:cNvPicPr>
            <a:picLocks noChangeAspect="1"/>
          </p:cNvPicPr>
          <p:nvPr/>
        </p:nvPicPr>
        <p:blipFill>
          <a:blip r:embed="rId384"/>
          <a:stretch>
            <a:fillRect/>
          </a:stretch>
        </p:blipFill>
        <p:spPr>
          <a:xfrm>
            <a:off x="4025900" y="5588000"/>
            <a:ext cx="31750" cy="19050"/>
          </a:xfrm>
          <a:prstGeom prst="rect">
            <a:avLst/>
          </a:prstGeom>
        </p:spPr>
      </p:pic>
      <p:pic>
        <p:nvPicPr>
          <p:cNvPr id="406" name="Picture 405" descr="image.png"/>
          <p:cNvPicPr>
            <a:picLocks noChangeAspect="1"/>
          </p:cNvPicPr>
          <p:nvPr/>
        </p:nvPicPr>
        <p:blipFill>
          <a:blip r:embed="rId385"/>
          <a:stretch>
            <a:fillRect/>
          </a:stretch>
        </p:blipFill>
        <p:spPr>
          <a:xfrm>
            <a:off x="4445000" y="5016500"/>
            <a:ext cx="19050" cy="25400"/>
          </a:xfrm>
          <a:prstGeom prst="rect">
            <a:avLst/>
          </a:prstGeom>
        </p:spPr>
      </p:pic>
      <p:pic>
        <p:nvPicPr>
          <p:cNvPr id="407" name="Picture 406" descr="image.png"/>
          <p:cNvPicPr>
            <a:picLocks noChangeAspect="1"/>
          </p:cNvPicPr>
          <p:nvPr/>
        </p:nvPicPr>
        <p:blipFill>
          <a:blip r:embed="rId386"/>
          <a:stretch>
            <a:fillRect/>
          </a:stretch>
        </p:blipFill>
        <p:spPr>
          <a:xfrm>
            <a:off x="4686300" y="5118100"/>
            <a:ext cx="19050" cy="25400"/>
          </a:xfrm>
          <a:prstGeom prst="rect">
            <a:avLst/>
          </a:prstGeom>
        </p:spPr>
      </p:pic>
      <p:pic>
        <p:nvPicPr>
          <p:cNvPr id="408" name="Picture 407" descr="image.png"/>
          <p:cNvPicPr>
            <a:picLocks noChangeAspect="1"/>
          </p:cNvPicPr>
          <p:nvPr/>
        </p:nvPicPr>
        <p:blipFill>
          <a:blip r:embed="rId387"/>
          <a:stretch>
            <a:fillRect/>
          </a:stretch>
        </p:blipFill>
        <p:spPr>
          <a:xfrm>
            <a:off x="4387850" y="5619750"/>
            <a:ext cx="31750" cy="19050"/>
          </a:xfrm>
          <a:prstGeom prst="rect">
            <a:avLst/>
          </a:prstGeom>
        </p:spPr>
      </p:pic>
      <p:pic>
        <p:nvPicPr>
          <p:cNvPr id="409" name="Picture 408" descr="image.png"/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>
            <a:off x="4000500" y="5524500"/>
            <a:ext cx="25400" cy="19050"/>
          </a:xfrm>
          <a:prstGeom prst="rect">
            <a:avLst/>
          </a:prstGeom>
        </p:spPr>
      </p:pic>
      <p:pic>
        <p:nvPicPr>
          <p:cNvPr id="410" name="Picture 409" descr="image.png"/>
          <p:cNvPicPr>
            <a:picLocks noChangeAspect="1"/>
          </p:cNvPicPr>
          <p:nvPr/>
        </p:nvPicPr>
        <p:blipFill>
          <a:blip r:embed="rId389"/>
          <a:stretch>
            <a:fillRect/>
          </a:stretch>
        </p:blipFill>
        <p:spPr>
          <a:xfrm>
            <a:off x="4413250" y="5607050"/>
            <a:ext cx="19050" cy="25400"/>
          </a:xfrm>
          <a:prstGeom prst="rect">
            <a:avLst/>
          </a:prstGeom>
        </p:spPr>
      </p:pic>
      <p:pic>
        <p:nvPicPr>
          <p:cNvPr id="411" name="Picture 410" descr="image.png"/>
          <p:cNvPicPr>
            <a:picLocks noChangeAspect="1"/>
          </p:cNvPicPr>
          <p:nvPr/>
        </p:nvPicPr>
        <p:blipFill>
          <a:blip r:embed="rId390"/>
          <a:stretch>
            <a:fillRect/>
          </a:stretch>
        </p:blipFill>
        <p:spPr>
          <a:xfrm>
            <a:off x="4679950" y="5200650"/>
            <a:ext cx="19050" cy="25400"/>
          </a:xfrm>
          <a:prstGeom prst="rect">
            <a:avLst/>
          </a:prstGeom>
        </p:spPr>
      </p:pic>
      <p:pic>
        <p:nvPicPr>
          <p:cNvPr id="412" name="Picture 411" descr="image.png"/>
          <p:cNvPicPr>
            <a:picLocks noChangeAspect="1"/>
          </p:cNvPicPr>
          <p:nvPr/>
        </p:nvPicPr>
        <p:blipFill>
          <a:blip r:embed="rId391"/>
          <a:stretch>
            <a:fillRect/>
          </a:stretch>
        </p:blipFill>
        <p:spPr>
          <a:xfrm>
            <a:off x="4654550" y="5187950"/>
            <a:ext cx="25400" cy="19050"/>
          </a:xfrm>
          <a:prstGeom prst="rect">
            <a:avLst/>
          </a:prstGeom>
        </p:spPr>
      </p:pic>
      <p:pic>
        <p:nvPicPr>
          <p:cNvPr id="413" name="Picture 412" descr="image.png"/>
          <p:cNvPicPr>
            <a:picLocks noChangeAspect="1"/>
          </p:cNvPicPr>
          <p:nvPr/>
        </p:nvPicPr>
        <p:blipFill>
          <a:blip r:embed="rId392"/>
          <a:stretch>
            <a:fillRect/>
          </a:stretch>
        </p:blipFill>
        <p:spPr>
          <a:xfrm>
            <a:off x="4660900" y="5067300"/>
            <a:ext cx="31750" cy="25400"/>
          </a:xfrm>
          <a:prstGeom prst="rect">
            <a:avLst/>
          </a:prstGeom>
        </p:spPr>
      </p:pic>
      <p:pic>
        <p:nvPicPr>
          <p:cNvPr id="414" name="Picture 413" descr="image.png"/>
          <p:cNvPicPr>
            <a:picLocks noChangeAspect="1"/>
          </p:cNvPicPr>
          <p:nvPr/>
        </p:nvPicPr>
        <p:blipFill>
          <a:blip r:embed="rId393"/>
          <a:stretch>
            <a:fillRect/>
          </a:stretch>
        </p:blipFill>
        <p:spPr>
          <a:xfrm>
            <a:off x="4667250" y="5124450"/>
            <a:ext cx="25400" cy="19050"/>
          </a:xfrm>
          <a:prstGeom prst="rect">
            <a:avLst/>
          </a:prstGeom>
        </p:spPr>
      </p:pic>
      <p:pic>
        <p:nvPicPr>
          <p:cNvPr id="415" name="Picture 414" descr="image.png"/>
          <p:cNvPicPr>
            <a:picLocks noChangeAspect="1"/>
          </p:cNvPicPr>
          <p:nvPr/>
        </p:nvPicPr>
        <p:blipFill>
          <a:blip r:embed="rId394"/>
          <a:stretch>
            <a:fillRect/>
          </a:stretch>
        </p:blipFill>
        <p:spPr>
          <a:xfrm>
            <a:off x="4686300" y="5213350"/>
            <a:ext cx="19050" cy="38100"/>
          </a:xfrm>
          <a:prstGeom prst="rect">
            <a:avLst/>
          </a:prstGeom>
        </p:spPr>
      </p:pic>
      <p:pic>
        <p:nvPicPr>
          <p:cNvPr id="416" name="Picture 415" descr="image.png"/>
          <p:cNvPicPr>
            <a:picLocks noChangeAspect="1"/>
          </p:cNvPicPr>
          <p:nvPr/>
        </p:nvPicPr>
        <p:blipFill>
          <a:blip r:embed="rId395"/>
          <a:stretch>
            <a:fillRect/>
          </a:stretch>
        </p:blipFill>
        <p:spPr>
          <a:xfrm>
            <a:off x="4514850" y="5435600"/>
            <a:ext cx="31750" cy="31750"/>
          </a:xfrm>
          <a:prstGeom prst="rect">
            <a:avLst/>
          </a:prstGeom>
        </p:spPr>
      </p:pic>
      <p:pic>
        <p:nvPicPr>
          <p:cNvPr id="417" name="Picture 416" descr="image.png"/>
          <p:cNvPicPr>
            <a:picLocks noChangeAspect="1"/>
          </p:cNvPicPr>
          <p:nvPr/>
        </p:nvPicPr>
        <p:blipFill>
          <a:blip r:embed="rId396"/>
          <a:stretch>
            <a:fillRect/>
          </a:stretch>
        </p:blipFill>
        <p:spPr>
          <a:xfrm>
            <a:off x="4679950" y="5219700"/>
            <a:ext cx="19050" cy="19050"/>
          </a:xfrm>
          <a:prstGeom prst="rect">
            <a:avLst/>
          </a:prstGeom>
        </p:spPr>
      </p:pic>
      <p:pic>
        <p:nvPicPr>
          <p:cNvPr id="418" name="Picture 417" descr="image.png"/>
          <p:cNvPicPr>
            <a:picLocks noChangeAspect="1"/>
          </p:cNvPicPr>
          <p:nvPr/>
        </p:nvPicPr>
        <p:blipFill>
          <a:blip r:embed="rId397"/>
          <a:stretch>
            <a:fillRect/>
          </a:stretch>
        </p:blipFill>
        <p:spPr>
          <a:xfrm>
            <a:off x="4578350" y="5416550"/>
            <a:ext cx="25400" cy="19050"/>
          </a:xfrm>
          <a:prstGeom prst="rect">
            <a:avLst/>
          </a:prstGeom>
        </p:spPr>
      </p:pic>
      <p:pic>
        <p:nvPicPr>
          <p:cNvPr id="419" name="Picture 418" descr="image.png"/>
          <p:cNvPicPr>
            <a:picLocks noChangeAspect="1"/>
          </p:cNvPicPr>
          <p:nvPr/>
        </p:nvPicPr>
        <p:blipFill>
          <a:blip r:embed="rId398"/>
          <a:stretch>
            <a:fillRect/>
          </a:stretch>
        </p:blipFill>
        <p:spPr>
          <a:xfrm>
            <a:off x="4464050" y="5556250"/>
            <a:ext cx="25400" cy="19050"/>
          </a:xfrm>
          <a:prstGeom prst="rect">
            <a:avLst/>
          </a:prstGeom>
        </p:spPr>
      </p:pic>
      <p:pic>
        <p:nvPicPr>
          <p:cNvPr id="420" name="Picture 419" descr="image.png"/>
          <p:cNvPicPr>
            <a:picLocks noChangeAspect="1"/>
          </p:cNvPicPr>
          <p:nvPr/>
        </p:nvPicPr>
        <p:blipFill>
          <a:blip r:embed="rId399"/>
          <a:stretch>
            <a:fillRect/>
          </a:stretch>
        </p:blipFill>
        <p:spPr>
          <a:xfrm>
            <a:off x="4559300" y="5010150"/>
            <a:ext cx="19050" cy="25400"/>
          </a:xfrm>
          <a:prstGeom prst="rect">
            <a:avLst/>
          </a:prstGeom>
        </p:spPr>
      </p:pic>
      <p:pic>
        <p:nvPicPr>
          <p:cNvPr id="421" name="Picture 420" descr="image.png"/>
          <p:cNvPicPr>
            <a:picLocks noChangeAspect="1"/>
          </p:cNvPicPr>
          <p:nvPr/>
        </p:nvPicPr>
        <p:blipFill>
          <a:blip r:embed="rId400"/>
          <a:stretch>
            <a:fillRect/>
          </a:stretch>
        </p:blipFill>
        <p:spPr>
          <a:xfrm>
            <a:off x="4171950" y="5168900"/>
            <a:ext cx="19050" cy="38100"/>
          </a:xfrm>
          <a:prstGeom prst="rect">
            <a:avLst/>
          </a:prstGeom>
        </p:spPr>
      </p:pic>
      <p:pic>
        <p:nvPicPr>
          <p:cNvPr id="422" name="Picture 421" descr="image.png"/>
          <p:cNvPicPr>
            <a:picLocks noChangeAspect="1"/>
          </p:cNvPicPr>
          <p:nvPr/>
        </p:nvPicPr>
        <p:blipFill>
          <a:blip r:embed="rId401"/>
          <a:stretch>
            <a:fillRect/>
          </a:stretch>
        </p:blipFill>
        <p:spPr>
          <a:xfrm>
            <a:off x="4095750" y="5575300"/>
            <a:ext cx="19050" cy="31750"/>
          </a:xfrm>
          <a:prstGeom prst="rect">
            <a:avLst/>
          </a:prstGeom>
        </p:spPr>
      </p:pic>
      <p:pic>
        <p:nvPicPr>
          <p:cNvPr id="423" name="Picture 422" descr="image.png"/>
          <p:cNvPicPr>
            <a:picLocks noChangeAspect="1"/>
          </p:cNvPicPr>
          <p:nvPr/>
        </p:nvPicPr>
        <p:blipFill>
          <a:blip r:embed="rId402"/>
          <a:stretch>
            <a:fillRect/>
          </a:stretch>
        </p:blipFill>
        <p:spPr>
          <a:xfrm>
            <a:off x="4578350" y="5416550"/>
            <a:ext cx="12700" cy="31750"/>
          </a:xfrm>
          <a:prstGeom prst="rect">
            <a:avLst/>
          </a:prstGeom>
        </p:spPr>
      </p:pic>
      <p:pic>
        <p:nvPicPr>
          <p:cNvPr id="424" name="Picture 423" descr="image.png"/>
          <p:cNvPicPr>
            <a:picLocks noChangeAspect="1"/>
          </p:cNvPicPr>
          <p:nvPr/>
        </p:nvPicPr>
        <p:blipFill>
          <a:blip r:embed="rId403"/>
          <a:stretch>
            <a:fillRect/>
          </a:stretch>
        </p:blipFill>
        <p:spPr>
          <a:xfrm>
            <a:off x="4616450" y="5048250"/>
            <a:ext cx="19050" cy="19050"/>
          </a:xfrm>
          <a:prstGeom prst="rect">
            <a:avLst/>
          </a:prstGeom>
        </p:spPr>
      </p:pic>
      <p:pic>
        <p:nvPicPr>
          <p:cNvPr id="425" name="Picture 424" descr="image.png"/>
          <p:cNvPicPr>
            <a:picLocks noChangeAspect="1"/>
          </p:cNvPicPr>
          <p:nvPr/>
        </p:nvPicPr>
        <p:blipFill>
          <a:blip r:embed="rId404"/>
          <a:stretch>
            <a:fillRect/>
          </a:stretch>
        </p:blipFill>
        <p:spPr>
          <a:xfrm>
            <a:off x="4089400" y="5588000"/>
            <a:ext cx="19050" cy="19050"/>
          </a:xfrm>
          <a:prstGeom prst="rect">
            <a:avLst/>
          </a:prstGeom>
        </p:spPr>
      </p:pic>
      <p:pic>
        <p:nvPicPr>
          <p:cNvPr id="426" name="Picture 425" descr="image.png"/>
          <p:cNvPicPr>
            <a:picLocks noChangeAspect="1"/>
          </p:cNvPicPr>
          <p:nvPr/>
        </p:nvPicPr>
        <p:blipFill>
          <a:blip r:embed="rId405"/>
          <a:stretch>
            <a:fillRect/>
          </a:stretch>
        </p:blipFill>
        <p:spPr>
          <a:xfrm>
            <a:off x="4368800" y="5632450"/>
            <a:ext cx="25400" cy="25400"/>
          </a:xfrm>
          <a:prstGeom prst="rect">
            <a:avLst/>
          </a:prstGeom>
        </p:spPr>
      </p:pic>
      <p:pic>
        <p:nvPicPr>
          <p:cNvPr id="427" name="Picture 426" descr="image.png"/>
          <p:cNvPicPr>
            <a:picLocks noChangeAspect="1"/>
          </p:cNvPicPr>
          <p:nvPr/>
        </p:nvPicPr>
        <p:blipFill>
          <a:blip r:embed="rId406"/>
          <a:stretch>
            <a:fillRect/>
          </a:stretch>
        </p:blipFill>
        <p:spPr>
          <a:xfrm>
            <a:off x="4660900" y="5086350"/>
            <a:ext cx="19050" cy="19050"/>
          </a:xfrm>
          <a:prstGeom prst="rect">
            <a:avLst/>
          </a:prstGeom>
        </p:spPr>
      </p:pic>
      <p:pic>
        <p:nvPicPr>
          <p:cNvPr id="428" name="Picture 427" descr="image.png"/>
          <p:cNvPicPr>
            <a:picLocks noChangeAspect="1"/>
          </p:cNvPicPr>
          <p:nvPr/>
        </p:nvPicPr>
        <p:blipFill>
          <a:blip r:embed="rId407"/>
          <a:stretch>
            <a:fillRect/>
          </a:stretch>
        </p:blipFill>
        <p:spPr>
          <a:xfrm>
            <a:off x="4032250" y="5435600"/>
            <a:ext cx="31750" cy="19050"/>
          </a:xfrm>
          <a:prstGeom prst="rect">
            <a:avLst/>
          </a:prstGeom>
        </p:spPr>
      </p:pic>
      <p:pic>
        <p:nvPicPr>
          <p:cNvPr id="429" name="Picture 428" descr="image.png"/>
          <p:cNvPicPr>
            <a:picLocks noChangeAspect="1"/>
          </p:cNvPicPr>
          <p:nvPr/>
        </p:nvPicPr>
        <p:blipFill>
          <a:blip r:embed="rId408"/>
          <a:stretch>
            <a:fillRect/>
          </a:stretch>
        </p:blipFill>
        <p:spPr>
          <a:xfrm>
            <a:off x="4184650" y="5683250"/>
            <a:ext cx="19050" cy="19050"/>
          </a:xfrm>
          <a:prstGeom prst="rect">
            <a:avLst/>
          </a:prstGeom>
        </p:spPr>
      </p:pic>
      <p:pic>
        <p:nvPicPr>
          <p:cNvPr id="430" name="Picture 429" descr="image.png"/>
          <p:cNvPicPr>
            <a:picLocks noChangeAspect="1"/>
          </p:cNvPicPr>
          <p:nvPr/>
        </p:nvPicPr>
        <p:blipFill>
          <a:blip r:embed="rId409"/>
          <a:stretch>
            <a:fillRect/>
          </a:stretch>
        </p:blipFill>
        <p:spPr>
          <a:xfrm>
            <a:off x="4210050" y="5695950"/>
            <a:ext cx="19050" cy="19050"/>
          </a:xfrm>
          <a:prstGeom prst="rect">
            <a:avLst/>
          </a:prstGeom>
        </p:spPr>
      </p:pic>
      <p:pic>
        <p:nvPicPr>
          <p:cNvPr id="431" name="Picture 430" descr="image.png"/>
          <p:cNvPicPr>
            <a:picLocks noChangeAspect="1"/>
          </p:cNvPicPr>
          <p:nvPr/>
        </p:nvPicPr>
        <p:blipFill>
          <a:blip r:embed="rId410"/>
          <a:stretch>
            <a:fillRect/>
          </a:stretch>
        </p:blipFill>
        <p:spPr>
          <a:xfrm>
            <a:off x="4629150" y="5353050"/>
            <a:ext cx="19050" cy="19050"/>
          </a:xfrm>
          <a:prstGeom prst="rect">
            <a:avLst/>
          </a:prstGeom>
        </p:spPr>
      </p:pic>
      <p:pic>
        <p:nvPicPr>
          <p:cNvPr id="432" name="Picture 431" descr="image.png"/>
          <p:cNvPicPr>
            <a:picLocks noChangeAspect="1"/>
          </p:cNvPicPr>
          <p:nvPr/>
        </p:nvPicPr>
        <p:blipFill>
          <a:blip r:embed="rId411"/>
          <a:stretch>
            <a:fillRect/>
          </a:stretch>
        </p:blipFill>
        <p:spPr>
          <a:xfrm>
            <a:off x="4451350" y="5575300"/>
            <a:ext cx="12700" cy="19050"/>
          </a:xfrm>
          <a:prstGeom prst="rect">
            <a:avLst/>
          </a:prstGeom>
        </p:spPr>
      </p:pic>
      <p:pic>
        <p:nvPicPr>
          <p:cNvPr id="433" name="Picture 432" descr="image.png"/>
          <p:cNvPicPr>
            <a:picLocks noChangeAspect="1"/>
          </p:cNvPicPr>
          <p:nvPr/>
        </p:nvPicPr>
        <p:blipFill>
          <a:blip r:embed="rId412"/>
          <a:stretch>
            <a:fillRect/>
          </a:stretch>
        </p:blipFill>
        <p:spPr>
          <a:xfrm>
            <a:off x="4451350" y="5588000"/>
            <a:ext cx="19050" cy="25400"/>
          </a:xfrm>
          <a:prstGeom prst="rect">
            <a:avLst/>
          </a:prstGeom>
        </p:spPr>
      </p:pic>
      <p:pic>
        <p:nvPicPr>
          <p:cNvPr id="434" name="Picture 433" descr="image.png"/>
          <p:cNvPicPr>
            <a:picLocks noChangeAspect="1"/>
          </p:cNvPicPr>
          <p:nvPr/>
        </p:nvPicPr>
        <p:blipFill>
          <a:blip r:embed="rId413"/>
          <a:stretch>
            <a:fillRect/>
          </a:stretch>
        </p:blipFill>
        <p:spPr>
          <a:xfrm>
            <a:off x="4121150" y="5257800"/>
            <a:ext cx="19050" cy="19050"/>
          </a:xfrm>
          <a:prstGeom prst="rect">
            <a:avLst/>
          </a:prstGeom>
        </p:spPr>
      </p:pic>
      <p:pic>
        <p:nvPicPr>
          <p:cNvPr id="435" name="Picture 434" descr="image.png"/>
          <p:cNvPicPr>
            <a:picLocks noChangeAspect="1"/>
          </p:cNvPicPr>
          <p:nvPr/>
        </p:nvPicPr>
        <p:blipFill>
          <a:blip r:embed="rId414"/>
          <a:stretch>
            <a:fillRect/>
          </a:stretch>
        </p:blipFill>
        <p:spPr>
          <a:xfrm>
            <a:off x="4184650" y="5168900"/>
            <a:ext cx="25400" cy="19050"/>
          </a:xfrm>
          <a:prstGeom prst="rect">
            <a:avLst/>
          </a:prstGeom>
        </p:spPr>
      </p:pic>
      <p:pic>
        <p:nvPicPr>
          <p:cNvPr id="436" name="Picture 435" descr="image.png"/>
          <p:cNvPicPr>
            <a:picLocks noChangeAspect="1"/>
          </p:cNvPicPr>
          <p:nvPr/>
        </p:nvPicPr>
        <p:blipFill>
          <a:blip r:embed="rId415"/>
          <a:stretch>
            <a:fillRect/>
          </a:stretch>
        </p:blipFill>
        <p:spPr>
          <a:xfrm>
            <a:off x="4425950" y="5600700"/>
            <a:ext cx="19050" cy="19050"/>
          </a:xfrm>
          <a:prstGeom prst="rect">
            <a:avLst/>
          </a:prstGeom>
        </p:spPr>
      </p:pic>
      <p:pic>
        <p:nvPicPr>
          <p:cNvPr id="437" name="Picture 436" descr="image.png"/>
          <p:cNvPicPr>
            <a:picLocks noChangeAspect="1"/>
          </p:cNvPicPr>
          <p:nvPr/>
        </p:nvPicPr>
        <p:blipFill>
          <a:blip r:embed="rId416"/>
          <a:stretch>
            <a:fillRect/>
          </a:stretch>
        </p:blipFill>
        <p:spPr>
          <a:xfrm>
            <a:off x="4146550" y="5702300"/>
            <a:ext cx="19050" cy="12700"/>
          </a:xfrm>
          <a:prstGeom prst="rect">
            <a:avLst/>
          </a:prstGeom>
        </p:spPr>
      </p:pic>
      <p:pic>
        <p:nvPicPr>
          <p:cNvPr id="438" name="Picture 437" descr="image.png"/>
          <p:cNvPicPr>
            <a:picLocks noChangeAspect="1"/>
          </p:cNvPicPr>
          <p:nvPr/>
        </p:nvPicPr>
        <p:blipFill>
          <a:blip r:embed="rId417"/>
          <a:stretch>
            <a:fillRect/>
          </a:stretch>
        </p:blipFill>
        <p:spPr>
          <a:xfrm>
            <a:off x="4660900" y="5334000"/>
            <a:ext cx="19050" cy="19050"/>
          </a:xfrm>
          <a:prstGeom prst="rect">
            <a:avLst/>
          </a:prstGeom>
        </p:spPr>
      </p:pic>
      <p:pic>
        <p:nvPicPr>
          <p:cNvPr id="439" name="Picture 438" descr="image.png"/>
          <p:cNvPicPr>
            <a:picLocks noChangeAspect="1"/>
          </p:cNvPicPr>
          <p:nvPr/>
        </p:nvPicPr>
        <p:blipFill>
          <a:blip r:embed="rId418"/>
          <a:stretch>
            <a:fillRect/>
          </a:stretch>
        </p:blipFill>
        <p:spPr>
          <a:xfrm>
            <a:off x="4591050" y="4984750"/>
            <a:ext cx="19050" cy="25400"/>
          </a:xfrm>
          <a:prstGeom prst="rect">
            <a:avLst/>
          </a:prstGeom>
        </p:spPr>
      </p:pic>
      <p:pic>
        <p:nvPicPr>
          <p:cNvPr id="440" name="Picture 439" descr="image.png"/>
          <p:cNvPicPr>
            <a:picLocks noChangeAspect="1"/>
          </p:cNvPicPr>
          <p:nvPr/>
        </p:nvPicPr>
        <p:blipFill>
          <a:blip r:embed="rId419"/>
          <a:stretch>
            <a:fillRect/>
          </a:stretch>
        </p:blipFill>
        <p:spPr>
          <a:xfrm>
            <a:off x="3994150" y="5543550"/>
            <a:ext cx="12700" cy="19050"/>
          </a:xfrm>
          <a:prstGeom prst="rect">
            <a:avLst/>
          </a:prstGeom>
        </p:spPr>
      </p:pic>
      <p:pic>
        <p:nvPicPr>
          <p:cNvPr id="441" name="Picture 440" descr="image.png"/>
          <p:cNvPicPr>
            <a:picLocks noChangeAspect="1"/>
          </p:cNvPicPr>
          <p:nvPr/>
        </p:nvPicPr>
        <p:blipFill>
          <a:blip r:embed="rId420"/>
          <a:stretch>
            <a:fillRect/>
          </a:stretch>
        </p:blipFill>
        <p:spPr>
          <a:xfrm>
            <a:off x="4667250" y="5207000"/>
            <a:ext cx="19050" cy="38100"/>
          </a:xfrm>
          <a:prstGeom prst="rect">
            <a:avLst/>
          </a:prstGeom>
        </p:spPr>
      </p:pic>
      <p:pic>
        <p:nvPicPr>
          <p:cNvPr id="442" name="Picture 441" descr="image.png"/>
          <p:cNvPicPr>
            <a:picLocks noChangeAspect="1"/>
          </p:cNvPicPr>
          <p:nvPr/>
        </p:nvPicPr>
        <p:blipFill>
          <a:blip r:embed="rId421"/>
          <a:stretch>
            <a:fillRect/>
          </a:stretch>
        </p:blipFill>
        <p:spPr>
          <a:xfrm>
            <a:off x="4387850" y="5041900"/>
            <a:ext cx="19050" cy="12700"/>
          </a:xfrm>
          <a:prstGeom prst="rect">
            <a:avLst/>
          </a:prstGeom>
        </p:spPr>
      </p:pic>
      <p:pic>
        <p:nvPicPr>
          <p:cNvPr id="443" name="Picture 442" descr="image.png"/>
          <p:cNvPicPr>
            <a:picLocks noChangeAspect="1"/>
          </p:cNvPicPr>
          <p:nvPr/>
        </p:nvPicPr>
        <p:blipFill>
          <a:blip r:embed="rId422"/>
          <a:stretch>
            <a:fillRect/>
          </a:stretch>
        </p:blipFill>
        <p:spPr>
          <a:xfrm>
            <a:off x="4083050" y="5638800"/>
            <a:ext cx="19050" cy="19050"/>
          </a:xfrm>
          <a:prstGeom prst="rect">
            <a:avLst/>
          </a:prstGeom>
        </p:spPr>
      </p:pic>
      <p:pic>
        <p:nvPicPr>
          <p:cNvPr id="444" name="Picture 443" descr="image.png"/>
          <p:cNvPicPr>
            <a:picLocks noChangeAspect="1"/>
          </p:cNvPicPr>
          <p:nvPr/>
        </p:nvPicPr>
        <p:blipFill>
          <a:blip r:embed="rId423"/>
          <a:stretch>
            <a:fillRect/>
          </a:stretch>
        </p:blipFill>
        <p:spPr>
          <a:xfrm>
            <a:off x="4222750" y="5702300"/>
            <a:ext cx="19050" cy="12700"/>
          </a:xfrm>
          <a:prstGeom prst="rect">
            <a:avLst/>
          </a:prstGeom>
        </p:spPr>
      </p:pic>
      <p:pic>
        <p:nvPicPr>
          <p:cNvPr id="445" name="Picture 444" descr="image.png"/>
          <p:cNvPicPr>
            <a:picLocks noChangeAspect="1"/>
          </p:cNvPicPr>
          <p:nvPr/>
        </p:nvPicPr>
        <p:blipFill>
          <a:blip r:embed="rId424"/>
          <a:stretch>
            <a:fillRect/>
          </a:stretch>
        </p:blipFill>
        <p:spPr>
          <a:xfrm>
            <a:off x="4679950" y="5251450"/>
            <a:ext cx="19050" cy="19050"/>
          </a:xfrm>
          <a:prstGeom prst="rect">
            <a:avLst/>
          </a:prstGeom>
        </p:spPr>
      </p:pic>
      <p:pic>
        <p:nvPicPr>
          <p:cNvPr id="446" name="Picture 445" descr="image.png"/>
          <p:cNvPicPr>
            <a:picLocks noChangeAspect="1"/>
          </p:cNvPicPr>
          <p:nvPr/>
        </p:nvPicPr>
        <p:blipFill>
          <a:blip r:embed="rId425"/>
          <a:stretch>
            <a:fillRect/>
          </a:stretch>
        </p:blipFill>
        <p:spPr>
          <a:xfrm>
            <a:off x="4108450" y="5270500"/>
            <a:ext cx="12700" cy="19050"/>
          </a:xfrm>
          <a:prstGeom prst="rect">
            <a:avLst/>
          </a:prstGeom>
        </p:spPr>
      </p:pic>
      <p:pic>
        <p:nvPicPr>
          <p:cNvPr id="447" name="Picture 446" descr="image.png"/>
          <p:cNvPicPr>
            <a:picLocks noChangeAspect="1"/>
          </p:cNvPicPr>
          <p:nvPr/>
        </p:nvPicPr>
        <p:blipFill>
          <a:blip r:embed="rId426"/>
          <a:stretch>
            <a:fillRect/>
          </a:stretch>
        </p:blipFill>
        <p:spPr>
          <a:xfrm>
            <a:off x="4679950" y="5257800"/>
            <a:ext cx="25400" cy="19050"/>
          </a:xfrm>
          <a:prstGeom prst="rect">
            <a:avLst/>
          </a:prstGeom>
        </p:spPr>
      </p:pic>
      <p:pic>
        <p:nvPicPr>
          <p:cNvPr id="448" name="Picture 447" descr="image.png"/>
          <p:cNvPicPr>
            <a:picLocks noChangeAspect="1"/>
          </p:cNvPicPr>
          <p:nvPr/>
        </p:nvPicPr>
        <p:blipFill>
          <a:blip r:embed="rId427"/>
          <a:stretch>
            <a:fillRect/>
          </a:stretch>
        </p:blipFill>
        <p:spPr>
          <a:xfrm>
            <a:off x="4102100" y="5651500"/>
            <a:ext cx="25400" cy="12700"/>
          </a:xfrm>
          <a:prstGeom prst="rect">
            <a:avLst/>
          </a:prstGeom>
        </p:spPr>
      </p:pic>
      <p:pic>
        <p:nvPicPr>
          <p:cNvPr id="449" name="Picture 448" descr="image.png"/>
          <p:cNvPicPr>
            <a:picLocks noChangeAspect="1"/>
          </p:cNvPicPr>
          <p:nvPr/>
        </p:nvPicPr>
        <p:blipFill>
          <a:blip r:embed="rId428"/>
          <a:stretch>
            <a:fillRect/>
          </a:stretch>
        </p:blipFill>
        <p:spPr>
          <a:xfrm>
            <a:off x="4019550" y="5461000"/>
            <a:ext cx="12700" cy="19050"/>
          </a:xfrm>
          <a:prstGeom prst="rect">
            <a:avLst/>
          </a:prstGeom>
        </p:spPr>
      </p:pic>
      <p:pic>
        <p:nvPicPr>
          <p:cNvPr id="450" name="Picture 449" descr="image.png"/>
          <p:cNvPicPr>
            <a:picLocks noChangeAspect="1"/>
          </p:cNvPicPr>
          <p:nvPr/>
        </p:nvPicPr>
        <p:blipFill>
          <a:blip r:embed="rId429"/>
          <a:stretch>
            <a:fillRect/>
          </a:stretch>
        </p:blipFill>
        <p:spPr>
          <a:xfrm>
            <a:off x="4591050" y="5016500"/>
            <a:ext cx="19050" cy="12700"/>
          </a:xfrm>
          <a:prstGeom prst="rect">
            <a:avLst/>
          </a:prstGeom>
        </p:spPr>
      </p:pic>
      <p:pic>
        <p:nvPicPr>
          <p:cNvPr id="451" name="Picture 450" descr="image.png"/>
          <p:cNvPicPr>
            <a:picLocks noChangeAspect="1"/>
          </p:cNvPicPr>
          <p:nvPr/>
        </p:nvPicPr>
        <p:blipFill>
          <a:blip r:embed="rId430"/>
          <a:stretch>
            <a:fillRect/>
          </a:stretch>
        </p:blipFill>
        <p:spPr>
          <a:xfrm>
            <a:off x="4654550" y="5035550"/>
            <a:ext cx="19050" cy="19050"/>
          </a:xfrm>
          <a:prstGeom prst="rect">
            <a:avLst/>
          </a:prstGeom>
        </p:spPr>
      </p:pic>
      <p:pic>
        <p:nvPicPr>
          <p:cNvPr id="452" name="Picture 451" descr="image.png"/>
          <p:cNvPicPr>
            <a:picLocks noChangeAspect="1"/>
          </p:cNvPicPr>
          <p:nvPr/>
        </p:nvPicPr>
        <p:blipFill>
          <a:blip r:embed="rId431"/>
          <a:stretch>
            <a:fillRect/>
          </a:stretch>
        </p:blipFill>
        <p:spPr>
          <a:xfrm>
            <a:off x="4648200" y="5041900"/>
            <a:ext cx="19050" cy="19050"/>
          </a:xfrm>
          <a:prstGeom prst="rect">
            <a:avLst/>
          </a:prstGeom>
        </p:spPr>
      </p:pic>
      <p:pic>
        <p:nvPicPr>
          <p:cNvPr id="453" name="Picture 452" descr="image.png"/>
          <p:cNvPicPr>
            <a:picLocks noChangeAspect="1"/>
          </p:cNvPicPr>
          <p:nvPr/>
        </p:nvPicPr>
        <p:blipFill>
          <a:blip r:embed="rId432"/>
          <a:stretch>
            <a:fillRect/>
          </a:stretch>
        </p:blipFill>
        <p:spPr>
          <a:xfrm>
            <a:off x="4603750" y="5060950"/>
            <a:ext cx="25400" cy="12700"/>
          </a:xfrm>
          <a:prstGeom prst="rect">
            <a:avLst/>
          </a:prstGeom>
        </p:spPr>
      </p:pic>
      <p:pic>
        <p:nvPicPr>
          <p:cNvPr id="454" name="Picture 453" descr="image.png"/>
          <p:cNvPicPr>
            <a:picLocks noChangeAspect="1"/>
          </p:cNvPicPr>
          <p:nvPr/>
        </p:nvPicPr>
        <p:blipFill>
          <a:blip r:embed="rId433"/>
          <a:stretch>
            <a:fillRect/>
          </a:stretch>
        </p:blipFill>
        <p:spPr>
          <a:xfrm>
            <a:off x="4686300" y="5156200"/>
            <a:ext cx="19050" cy="12700"/>
          </a:xfrm>
          <a:prstGeom prst="rect">
            <a:avLst/>
          </a:prstGeom>
        </p:spPr>
      </p:pic>
      <p:pic>
        <p:nvPicPr>
          <p:cNvPr id="455" name="Picture 454" descr="image.png"/>
          <p:cNvPicPr>
            <a:picLocks noChangeAspect="1"/>
          </p:cNvPicPr>
          <p:nvPr/>
        </p:nvPicPr>
        <p:blipFill>
          <a:blip r:embed="rId434"/>
          <a:stretch>
            <a:fillRect/>
          </a:stretch>
        </p:blipFill>
        <p:spPr>
          <a:xfrm>
            <a:off x="4070350" y="5353050"/>
            <a:ext cx="19050" cy="19050"/>
          </a:xfrm>
          <a:prstGeom prst="rect">
            <a:avLst/>
          </a:prstGeom>
        </p:spPr>
      </p:pic>
      <p:pic>
        <p:nvPicPr>
          <p:cNvPr id="456" name="Picture 455" descr="image.png"/>
          <p:cNvPicPr>
            <a:picLocks noChangeAspect="1"/>
          </p:cNvPicPr>
          <p:nvPr/>
        </p:nvPicPr>
        <p:blipFill>
          <a:blip r:embed="rId435"/>
          <a:stretch>
            <a:fillRect/>
          </a:stretch>
        </p:blipFill>
        <p:spPr>
          <a:xfrm>
            <a:off x="4070350" y="5359400"/>
            <a:ext cx="12700" cy="19050"/>
          </a:xfrm>
          <a:prstGeom prst="rect">
            <a:avLst/>
          </a:prstGeom>
        </p:spPr>
      </p:pic>
      <p:pic>
        <p:nvPicPr>
          <p:cNvPr id="457" name="Picture 456" descr="image.png"/>
          <p:cNvPicPr>
            <a:picLocks noChangeAspect="1"/>
          </p:cNvPicPr>
          <p:nvPr/>
        </p:nvPicPr>
        <p:blipFill>
          <a:blip r:embed="rId436"/>
          <a:stretch>
            <a:fillRect/>
          </a:stretch>
        </p:blipFill>
        <p:spPr>
          <a:xfrm>
            <a:off x="4432300" y="5613400"/>
            <a:ext cx="12700" cy="12700"/>
          </a:xfrm>
          <a:prstGeom prst="rect">
            <a:avLst/>
          </a:prstGeom>
        </p:spPr>
      </p:pic>
      <p:pic>
        <p:nvPicPr>
          <p:cNvPr id="458" name="Picture 457" descr="image.png"/>
          <p:cNvPicPr>
            <a:picLocks noChangeAspect="1"/>
          </p:cNvPicPr>
          <p:nvPr/>
        </p:nvPicPr>
        <p:blipFill>
          <a:blip r:embed="rId437"/>
          <a:stretch>
            <a:fillRect/>
          </a:stretch>
        </p:blipFill>
        <p:spPr>
          <a:xfrm>
            <a:off x="4565650" y="5403850"/>
            <a:ext cx="12700" cy="19050"/>
          </a:xfrm>
          <a:prstGeom prst="rect">
            <a:avLst/>
          </a:prstGeom>
        </p:spPr>
      </p:pic>
      <p:pic>
        <p:nvPicPr>
          <p:cNvPr id="459" name="Picture 458" descr="image.png"/>
          <p:cNvPicPr>
            <a:picLocks noChangeAspect="1"/>
          </p:cNvPicPr>
          <p:nvPr/>
        </p:nvPicPr>
        <p:blipFill>
          <a:blip r:embed="rId438"/>
          <a:stretch>
            <a:fillRect/>
          </a:stretch>
        </p:blipFill>
        <p:spPr>
          <a:xfrm>
            <a:off x="4197350" y="5664200"/>
            <a:ext cx="12700" cy="19050"/>
          </a:xfrm>
          <a:prstGeom prst="rect">
            <a:avLst/>
          </a:prstGeom>
        </p:spPr>
      </p:pic>
      <p:pic>
        <p:nvPicPr>
          <p:cNvPr id="460" name="Picture 459" descr="image.png"/>
          <p:cNvPicPr>
            <a:picLocks noChangeAspect="1"/>
          </p:cNvPicPr>
          <p:nvPr/>
        </p:nvPicPr>
        <p:blipFill>
          <a:blip r:embed="rId439"/>
          <a:stretch>
            <a:fillRect/>
          </a:stretch>
        </p:blipFill>
        <p:spPr>
          <a:xfrm>
            <a:off x="4235450" y="5143500"/>
            <a:ext cx="12700" cy="19050"/>
          </a:xfrm>
          <a:prstGeom prst="rect">
            <a:avLst/>
          </a:prstGeom>
        </p:spPr>
      </p:pic>
      <p:pic>
        <p:nvPicPr>
          <p:cNvPr id="461" name="Picture 460" descr="image.png"/>
          <p:cNvPicPr>
            <a:picLocks noChangeAspect="1"/>
          </p:cNvPicPr>
          <p:nvPr/>
        </p:nvPicPr>
        <p:blipFill>
          <a:blip r:embed="rId440"/>
          <a:stretch>
            <a:fillRect/>
          </a:stretch>
        </p:blipFill>
        <p:spPr>
          <a:xfrm>
            <a:off x="4597400" y="4997450"/>
            <a:ext cx="19050" cy="19050"/>
          </a:xfrm>
          <a:prstGeom prst="rect">
            <a:avLst/>
          </a:prstGeom>
        </p:spPr>
      </p:pic>
      <p:pic>
        <p:nvPicPr>
          <p:cNvPr id="462" name="Picture 461" descr="image.png"/>
          <p:cNvPicPr>
            <a:picLocks noChangeAspect="1"/>
          </p:cNvPicPr>
          <p:nvPr/>
        </p:nvPicPr>
        <p:blipFill>
          <a:blip r:embed="rId441"/>
          <a:stretch>
            <a:fillRect/>
          </a:stretch>
        </p:blipFill>
        <p:spPr>
          <a:xfrm>
            <a:off x="4089400" y="5295900"/>
            <a:ext cx="12700" cy="19050"/>
          </a:xfrm>
          <a:prstGeom prst="rect">
            <a:avLst/>
          </a:prstGeom>
        </p:spPr>
      </p:pic>
      <p:pic>
        <p:nvPicPr>
          <p:cNvPr id="463" name="Picture 462" descr="image.png"/>
          <p:cNvPicPr>
            <a:picLocks noChangeAspect="1"/>
          </p:cNvPicPr>
          <p:nvPr/>
        </p:nvPicPr>
        <p:blipFill>
          <a:blip r:embed="rId442"/>
          <a:stretch>
            <a:fillRect/>
          </a:stretch>
        </p:blipFill>
        <p:spPr>
          <a:xfrm>
            <a:off x="4311650" y="5676900"/>
            <a:ext cx="12700" cy="19050"/>
          </a:xfrm>
          <a:prstGeom prst="rect">
            <a:avLst/>
          </a:prstGeom>
        </p:spPr>
      </p:pic>
      <p:pic>
        <p:nvPicPr>
          <p:cNvPr id="464" name="Picture 463" descr="image.png"/>
          <p:cNvPicPr>
            <a:picLocks noChangeAspect="1"/>
          </p:cNvPicPr>
          <p:nvPr/>
        </p:nvPicPr>
        <p:blipFill>
          <a:blip r:embed="rId443"/>
          <a:stretch>
            <a:fillRect/>
          </a:stretch>
        </p:blipFill>
        <p:spPr>
          <a:xfrm>
            <a:off x="4305300" y="5626100"/>
            <a:ext cx="12700" cy="12700"/>
          </a:xfrm>
          <a:prstGeom prst="rect">
            <a:avLst/>
          </a:prstGeom>
        </p:spPr>
      </p:pic>
      <p:pic>
        <p:nvPicPr>
          <p:cNvPr id="465" name="Picture 464" descr="image.png"/>
          <p:cNvPicPr>
            <a:picLocks noChangeAspect="1"/>
          </p:cNvPicPr>
          <p:nvPr/>
        </p:nvPicPr>
        <p:blipFill>
          <a:blip r:embed="rId444"/>
          <a:stretch>
            <a:fillRect/>
          </a:stretch>
        </p:blipFill>
        <p:spPr>
          <a:xfrm>
            <a:off x="4267200" y="5670550"/>
            <a:ext cx="19050" cy="12700"/>
          </a:xfrm>
          <a:prstGeom prst="rect">
            <a:avLst/>
          </a:prstGeom>
        </p:spPr>
      </p:pic>
      <p:pic>
        <p:nvPicPr>
          <p:cNvPr id="466" name="Picture 465" descr="image.png"/>
          <p:cNvPicPr>
            <a:picLocks noChangeAspect="1"/>
          </p:cNvPicPr>
          <p:nvPr/>
        </p:nvPicPr>
        <p:blipFill>
          <a:blip r:embed="rId445"/>
          <a:stretch>
            <a:fillRect/>
          </a:stretch>
        </p:blipFill>
        <p:spPr>
          <a:xfrm>
            <a:off x="4400550" y="5607050"/>
            <a:ext cx="25400" cy="12700"/>
          </a:xfrm>
          <a:prstGeom prst="rect">
            <a:avLst/>
          </a:prstGeom>
        </p:spPr>
      </p:pic>
      <p:pic>
        <p:nvPicPr>
          <p:cNvPr id="467" name="Picture 466" descr="image.png"/>
          <p:cNvPicPr>
            <a:picLocks noChangeAspect="1"/>
          </p:cNvPicPr>
          <p:nvPr/>
        </p:nvPicPr>
        <p:blipFill>
          <a:blip r:embed="rId446"/>
          <a:stretch>
            <a:fillRect/>
          </a:stretch>
        </p:blipFill>
        <p:spPr>
          <a:xfrm>
            <a:off x="4298950" y="5670550"/>
            <a:ext cx="19050" cy="19050"/>
          </a:xfrm>
          <a:prstGeom prst="rect">
            <a:avLst/>
          </a:prstGeom>
        </p:spPr>
      </p:pic>
      <p:pic>
        <p:nvPicPr>
          <p:cNvPr id="468" name="Picture 467" descr="image.png"/>
          <p:cNvPicPr>
            <a:picLocks noChangeAspect="1"/>
          </p:cNvPicPr>
          <p:nvPr/>
        </p:nvPicPr>
        <p:blipFill>
          <a:blip r:embed="rId447"/>
          <a:stretch>
            <a:fillRect/>
          </a:stretch>
        </p:blipFill>
        <p:spPr>
          <a:xfrm>
            <a:off x="4318000" y="5067300"/>
            <a:ext cx="19050" cy="19050"/>
          </a:xfrm>
          <a:prstGeom prst="rect">
            <a:avLst/>
          </a:prstGeom>
        </p:spPr>
      </p:pic>
      <p:pic>
        <p:nvPicPr>
          <p:cNvPr id="469" name="Picture 468" descr="image.png"/>
          <p:cNvPicPr>
            <a:picLocks noChangeAspect="1"/>
          </p:cNvPicPr>
          <p:nvPr/>
        </p:nvPicPr>
        <p:blipFill>
          <a:blip r:embed="rId448"/>
          <a:stretch>
            <a:fillRect/>
          </a:stretch>
        </p:blipFill>
        <p:spPr>
          <a:xfrm>
            <a:off x="4559300" y="5073650"/>
            <a:ext cx="19050" cy="19050"/>
          </a:xfrm>
          <a:prstGeom prst="rect">
            <a:avLst/>
          </a:prstGeom>
        </p:spPr>
      </p:pic>
      <p:pic>
        <p:nvPicPr>
          <p:cNvPr id="470" name="Picture 469" descr="image.png"/>
          <p:cNvPicPr>
            <a:picLocks noChangeAspect="1"/>
          </p:cNvPicPr>
          <p:nvPr/>
        </p:nvPicPr>
        <p:blipFill>
          <a:blip r:embed="rId449"/>
          <a:stretch>
            <a:fillRect/>
          </a:stretch>
        </p:blipFill>
        <p:spPr>
          <a:xfrm>
            <a:off x="4660900" y="5314950"/>
            <a:ext cx="12700" cy="19050"/>
          </a:xfrm>
          <a:prstGeom prst="rect">
            <a:avLst/>
          </a:prstGeom>
        </p:spPr>
      </p:pic>
      <p:pic>
        <p:nvPicPr>
          <p:cNvPr id="471" name="Picture 470" descr="image.png"/>
          <p:cNvPicPr>
            <a:picLocks noChangeAspect="1"/>
          </p:cNvPicPr>
          <p:nvPr/>
        </p:nvPicPr>
        <p:blipFill>
          <a:blip r:embed="rId450"/>
          <a:stretch>
            <a:fillRect/>
          </a:stretch>
        </p:blipFill>
        <p:spPr>
          <a:xfrm>
            <a:off x="4699000" y="5118100"/>
            <a:ext cx="12700" cy="12700"/>
          </a:xfrm>
          <a:prstGeom prst="rect">
            <a:avLst/>
          </a:prstGeom>
        </p:spPr>
      </p:pic>
      <p:pic>
        <p:nvPicPr>
          <p:cNvPr id="472" name="Picture 471" descr="image.png"/>
          <p:cNvPicPr>
            <a:picLocks noChangeAspect="1"/>
          </p:cNvPicPr>
          <p:nvPr/>
        </p:nvPicPr>
        <p:blipFill>
          <a:blip r:embed="rId451"/>
          <a:stretch>
            <a:fillRect/>
          </a:stretch>
        </p:blipFill>
        <p:spPr>
          <a:xfrm>
            <a:off x="4660900" y="5073650"/>
            <a:ext cx="12700" cy="19050"/>
          </a:xfrm>
          <a:prstGeom prst="rect">
            <a:avLst/>
          </a:prstGeom>
        </p:spPr>
      </p:pic>
      <p:pic>
        <p:nvPicPr>
          <p:cNvPr id="473" name="Picture 472" descr="image.png"/>
          <p:cNvPicPr>
            <a:picLocks noChangeAspect="1"/>
          </p:cNvPicPr>
          <p:nvPr/>
        </p:nvPicPr>
        <p:blipFill>
          <a:blip r:embed="rId452"/>
          <a:stretch>
            <a:fillRect/>
          </a:stretch>
        </p:blipFill>
        <p:spPr>
          <a:xfrm>
            <a:off x="4292600" y="5118100"/>
            <a:ext cx="25400" cy="19050"/>
          </a:xfrm>
          <a:prstGeom prst="rect">
            <a:avLst/>
          </a:prstGeom>
        </p:spPr>
      </p:pic>
      <p:pic>
        <p:nvPicPr>
          <p:cNvPr id="474" name="Picture 473" descr="image.png"/>
          <p:cNvPicPr>
            <a:picLocks noChangeAspect="1"/>
          </p:cNvPicPr>
          <p:nvPr/>
        </p:nvPicPr>
        <p:blipFill>
          <a:blip r:embed="rId453"/>
          <a:stretch>
            <a:fillRect/>
          </a:stretch>
        </p:blipFill>
        <p:spPr>
          <a:xfrm>
            <a:off x="4184650" y="5175250"/>
            <a:ext cx="12700" cy="12700"/>
          </a:xfrm>
          <a:prstGeom prst="rect">
            <a:avLst/>
          </a:prstGeom>
        </p:spPr>
      </p:pic>
      <p:pic>
        <p:nvPicPr>
          <p:cNvPr id="475" name="Picture 474" descr="image.png"/>
          <p:cNvPicPr>
            <a:picLocks noChangeAspect="1"/>
          </p:cNvPicPr>
          <p:nvPr/>
        </p:nvPicPr>
        <p:blipFill>
          <a:blip r:embed="rId454"/>
          <a:stretch>
            <a:fillRect/>
          </a:stretch>
        </p:blipFill>
        <p:spPr>
          <a:xfrm>
            <a:off x="4572000" y="5441950"/>
            <a:ext cx="19050" cy="19050"/>
          </a:xfrm>
          <a:prstGeom prst="rect">
            <a:avLst/>
          </a:prstGeom>
        </p:spPr>
      </p:pic>
      <p:pic>
        <p:nvPicPr>
          <p:cNvPr id="476" name="Picture 475" descr="image.png"/>
          <p:cNvPicPr>
            <a:picLocks noChangeAspect="1"/>
          </p:cNvPicPr>
          <p:nvPr/>
        </p:nvPicPr>
        <p:blipFill>
          <a:blip r:embed="rId455"/>
          <a:stretch>
            <a:fillRect/>
          </a:stretch>
        </p:blipFill>
        <p:spPr>
          <a:xfrm>
            <a:off x="4197350" y="5613400"/>
            <a:ext cx="19050" cy="19050"/>
          </a:xfrm>
          <a:prstGeom prst="rect">
            <a:avLst/>
          </a:prstGeom>
        </p:spPr>
      </p:pic>
      <p:pic>
        <p:nvPicPr>
          <p:cNvPr id="477" name="Picture 476" descr="image.png"/>
          <p:cNvPicPr>
            <a:picLocks noChangeAspect="1"/>
          </p:cNvPicPr>
          <p:nvPr/>
        </p:nvPicPr>
        <p:blipFill>
          <a:blip r:embed="rId456"/>
          <a:stretch>
            <a:fillRect/>
          </a:stretch>
        </p:blipFill>
        <p:spPr>
          <a:xfrm>
            <a:off x="4705350" y="5219700"/>
            <a:ext cx="12700" cy="19050"/>
          </a:xfrm>
          <a:prstGeom prst="rect">
            <a:avLst/>
          </a:prstGeom>
        </p:spPr>
      </p:pic>
      <p:pic>
        <p:nvPicPr>
          <p:cNvPr id="478" name="Picture 477" descr="image.png"/>
          <p:cNvPicPr>
            <a:picLocks noChangeAspect="1"/>
          </p:cNvPicPr>
          <p:nvPr/>
        </p:nvPicPr>
        <p:blipFill>
          <a:blip r:embed="rId457"/>
          <a:stretch>
            <a:fillRect/>
          </a:stretch>
        </p:blipFill>
        <p:spPr>
          <a:xfrm>
            <a:off x="4292600" y="5676900"/>
            <a:ext cx="12700" cy="12700"/>
          </a:xfrm>
          <a:prstGeom prst="rect">
            <a:avLst/>
          </a:prstGeom>
        </p:spPr>
      </p:pic>
      <p:pic>
        <p:nvPicPr>
          <p:cNvPr id="479" name="Picture 478" descr="image.png"/>
          <p:cNvPicPr>
            <a:picLocks noChangeAspect="1"/>
          </p:cNvPicPr>
          <p:nvPr/>
        </p:nvPicPr>
        <p:blipFill>
          <a:blip r:embed="rId458"/>
          <a:stretch>
            <a:fillRect/>
          </a:stretch>
        </p:blipFill>
        <p:spPr>
          <a:xfrm>
            <a:off x="4152900" y="5626100"/>
            <a:ext cx="12700" cy="6350"/>
          </a:xfrm>
          <a:prstGeom prst="rect">
            <a:avLst/>
          </a:prstGeom>
        </p:spPr>
      </p:pic>
      <p:pic>
        <p:nvPicPr>
          <p:cNvPr id="480" name="Picture 479" descr="image.png"/>
          <p:cNvPicPr>
            <a:picLocks noChangeAspect="1"/>
          </p:cNvPicPr>
          <p:nvPr/>
        </p:nvPicPr>
        <p:blipFill>
          <a:blip r:embed="rId459"/>
          <a:stretch>
            <a:fillRect/>
          </a:stretch>
        </p:blipFill>
        <p:spPr>
          <a:xfrm>
            <a:off x="4603750" y="5003800"/>
            <a:ext cx="19050" cy="12700"/>
          </a:xfrm>
          <a:prstGeom prst="rect">
            <a:avLst/>
          </a:prstGeom>
        </p:spPr>
      </p:pic>
      <p:pic>
        <p:nvPicPr>
          <p:cNvPr id="481" name="Picture 480" descr="image.png"/>
          <p:cNvPicPr>
            <a:picLocks noChangeAspect="1"/>
          </p:cNvPicPr>
          <p:nvPr/>
        </p:nvPicPr>
        <p:blipFill>
          <a:blip r:embed="rId460"/>
          <a:stretch>
            <a:fillRect/>
          </a:stretch>
        </p:blipFill>
        <p:spPr>
          <a:xfrm>
            <a:off x="4483100" y="5556250"/>
            <a:ext cx="12700" cy="12700"/>
          </a:xfrm>
          <a:prstGeom prst="rect">
            <a:avLst/>
          </a:prstGeom>
        </p:spPr>
      </p:pic>
      <p:pic>
        <p:nvPicPr>
          <p:cNvPr id="482" name="Picture 481" descr="image.png"/>
          <p:cNvPicPr>
            <a:picLocks noChangeAspect="1"/>
          </p:cNvPicPr>
          <p:nvPr/>
        </p:nvPicPr>
        <p:blipFill>
          <a:blip r:embed="rId461"/>
          <a:stretch>
            <a:fillRect/>
          </a:stretch>
        </p:blipFill>
        <p:spPr>
          <a:xfrm>
            <a:off x="4635500" y="5029200"/>
            <a:ext cx="19050" cy="12700"/>
          </a:xfrm>
          <a:prstGeom prst="rect">
            <a:avLst/>
          </a:prstGeom>
        </p:spPr>
      </p:pic>
      <p:pic>
        <p:nvPicPr>
          <p:cNvPr id="483" name="Picture 482" descr="image.png"/>
          <p:cNvPicPr>
            <a:picLocks noChangeAspect="1"/>
          </p:cNvPicPr>
          <p:nvPr/>
        </p:nvPicPr>
        <p:blipFill>
          <a:blip r:embed="rId462"/>
          <a:stretch>
            <a:fillRect/>
          </a:stretch>
        </p:blipFill>
        <p:spPr>
          <a:xfrm>
            <a:off x="4000500" y="5537200"/>
            <a:ext cx="19050" cy="12700"/>
          </a:xfrm>
          <a:prstGeom prst="rect">
            <a:avLst/>
          </a:prstGeom>
        </p:spPr>
      </p:pic>
      <p:pic>
        <p:nvPicPr>
          <p:cNvPr id="484" name="Picture 483" descr="image.png"/>
          <p:cNvPicPr>
            <a:picLocks noChangeAspect="1"/>
          </p:cNvPicPr>
          <p:nvPr/>
        </p:nvPicPr>
        <p:blipFill>
          <a:blip r:embed="rId463"/>
          <a:stretch>
            <a:fillRect/>
          </a:stretch>
        </p:blipFill>
        <p:spPr>
          <a:xfrm>
            <a:off x="4057650" y="5365750"/>
            <a:ext cx="19050" cy="19050"/>
          </a:xfrm>
          <a:prstGeom prst="rect">
            <a:avLst/>
          </a:prstGeom>
        </p:spPr>
      </p:pic>
      <p:pic>
        <p:nvPicPr>
          <p:cNvPr id="485" name="Picture 484" descr="image.png"/>
          <p:cNvPicPr>
            <a:picLocks noChangeAspect="1"/>
          </p:cNvPicPr>
          <p:nvPr/>
        </p:nvPicPr>
        <p:blipFill>
          <a:blip r:embed="rId464"/>
          <a:stretch>
            <a:fillRect/>
          </a:stretch>
        </p:blipFill>
        <p:spPr>
          <a:xfrm>
            <a:off x="4273550" y="5118100"/>
            <a:ext cx="19050" cy="19050"/>
          </a:xfrm>
          <a:prstGeom prst="rect">
            <a:avLst/>
          </a:prstGeom>
        </p:spPr>
      </p:pic>
      <p:pic>
        <p:nvPicPr>
          <p:cNvPr id="486" name="Picture 485" descr="image.png"/>
          <p:cNvPicPr>
            <a:picLocks noChangeAspect="1"/>
          </p:cNvPicPr>
          <p:nvPr/>
        </p:nvPicPr>
        <p:blipFill>
          <a:blip r:embed="rId465"/>
          <a:stretch>
            <a:fillRect/>
          </a:stretch>
        </p:blipFill>
        <p:spPr>
          <a:xfrm>
            <a:off x="4673600" y="5308600"/>
            <a:ext cx="12700" cy="12700"/>
          </a:xfrm>
          <a:prstGeom prst="rect">
            <a:avLst/>
          </a:prstGeom>
        </p:spPr>
      </p:pic>
      <p:pic>
        <p:nvPicPr>
          <p:cNvPr id="487" name="Picture 486" descr="image.png"/>
          <p:cNvPicPr>
            <a:picLocks noChangeAspect="1"/>
          </p:cNvPicPr>
          <p:nvPr/>
        </p:nvPicPr>
        <p:blipFill>
          <a:blip r:embed="rId466"/>
          <a:stretch>
            <a:fillRect/>
          </a:stretch>
        </p:blipFill>
        <p:spPr>
          <a:xfrm>
            <a:off x="4660900" y="5257800"/>
            <a:ext cx="12700" cy="12700"/>
          </a:xfrm>
          <a:prstGeom prst="rect">
            <a:avLst/>
          </a:prstGeom>
        </p:spPr>
      </p:pic>
      <p:pic>
        <p:nvPicPr>
          <p:cNvPr id="488" name="Picture 487" descr="image.png"/>
          <p:cNvPicPr>
            <a:picLocks noChangeAspect="1"/>
          </p:cNvPicPr>
          <p:nvPr/>
        </p:nvPicPr>
        <p:blipFill>
          <a:blip r:embed="rId467"/>
          <a:stretch>
            <a:fillRect/>
          </a:stretch>
        </p:blipFill>
        <p:spPr>
          <a:xfrm>
            <a:off x="4127500" y="5257800"/>
            <a:ext cx="19050" cy="12700"/>
          </a:xfrm>
          <a:prstGeom prst="rect">
            <a:avLst/>
          </a:prstGeom>
        </p:spPr>
      </p:pic>
      <p:pic>
        <p:nvPicPr>
          <p:cNvPr id="489" name="Picture 488" descr="image.png"/>
          <p:cNvPicPr>
            <a:picLocks noChangeAspect="1"/>
          </p:cNvPicPr>
          <p:nvPr/>
        </p:nvPicPr>
        <p:blipFill>
          <a:blip r:embed="rId468"/>
          <a:stretch>
            <a:fillRect/>
          </a:stretch>
        </p:blipFill>
        <p:spPr>
          <a:xfrm>
            <a:off x="4064000" y="5530850"/>
            <a:ext cx="12700" cy="12700"/>
          </a:xfrm>
          <a:prstGeom prst="rect">
            <a:avLst/>
          </a:prstGeom>
        </p:spPr>
      </p:pic>
      <p:pic>
        <p:nvPicPr>
          <p:cNvPr id="490" name="Picture 489" descr="image.png"/>
          <p:cNvPicPr>
            <a:picLocks noChangeAspect="1"/>
          </p:cNvPicPr>
          <p:nvPr/>
        </p:nvPicPr>
        <p:blipFill>
          <a:blip r:embed="rId469"/>
          <a:stretch>
            <a:fillRect/>
          </a:stretch>
        </p:blipFill>
        <p:spPr>
          <a:xfrm>
            <a:off x="4572000" y="5435600"/>
            <a:ext cx="12700" cy="19050"/>
          </a:xfrm>
          <a:prstGeom prst="rect">
            <a:avLst/>
          </a:prstGeom>
        </p:spPr>
      </p:pic>
      <p:pic>
        <p:nvPicPr>
          <p:cNvPr id="491" name="Picture 490" descr="image.png"/>
          <p:cNvPicPr>
            <a:picLocks noChangeAspect="1"/>
          </p:cNvPicPr>
          <p:nvPr/>
        </p:nvPicPr>
        <p:blipFill>
          <a:blip r:embed="rId470"/>
          <a:stretch>
            <a:fillRect/>
          </a:stretch>
        </p:blipFill>
        <p:spPr>
          <a:xfrm>
            <a:off x="4673600" y="5080000"/>
            <a:ext cx="12700" cy="12700"/>
          </a:xfrm>
          <a:prstGeom prst="rect">
            <a:avLst/>
          </a:prstGeom>
        </p:spPr>
      </p:pic>
      <p:pic>
        <p:nvPicPr>
          <p:cNvPr id="492" name="Picture 491" descr="image.png"/>
          <p:cNvPicPr>
            <a:picLocks noChangeAspect="1"/>
          </p:cNvPicPr>
          <p:nvPr/>
        </p:nvPicPr>
        <p:blipFill>
          <a:blip r:embed="rId471"/>
          <a:stretch>
            <a:fillRect/>
          </a:stretch>
        </p:blipFill>
        <p:spPr>
          <a:xfrm>
            <a:off x="4006850" y="5568950"/>
            <a:ext cx="6350" cy="19050"/>
          </a:xfrm>
          <a:prstGeom prst="rect">
            <a:avLst/>
          </a:prstGeom>
        </p:spPr>
      </p:pic>
      <p:pic>
        <p:nvPicPr>
          <p:cNvPr id="493" name="Picture 492" descr="image.png"/>
          <p:cNvPicPr>
            <a:picLocks noChangeAspect="1"/>
          </p:cNvPicPr>
          <p:nvPr/>
        </p:nvPicPr>
        <p:blipFill>
          <a:blip r:embed="rId472"/>
          <a:stretch>
            <a:fillRect/>
          </a:stretch>
        </p:blipFill>
        <p:spPr>
          <a:xfrm>
            <a:off x="4432300" y="5588000"/>
            <a:ext cx="12700" cy="12700"/>
          </a:xfrm>
          <a:prstGeom prst="rect">
            <a:avLst/>
          </a:prstGeom>
        </p:spPr>
      </p:pic>
      <p:pic>
        <p:nvPicPr>
          <p:cNvPr id="494" name="Picture 493" descr="image.png"/>
          <p:cNvPicPr>
            <a:picLocks noChangeAspect="1"/>
          </p:cNvPicPr>
          <p:nvPr/>
        </p:nvPicPr>
        <p:blipFill>
          <a:blip r:embed="rId473"/>
          <a:stretch>
            <a:fillRect/>
          </a:stretch>
        </p:blipFill>
        <p:spPr>
          <a:xfrm>
            <a:off x="4044950" y="5422900"/>
            <a:ext cx="12700" cy="19050"/>
          </a:xfrm>
          <a:prstGeom prst="rect">
            <a:avLst/>
          </a:prstGeom>
        </p:spPr>
      </p:pic>
      <p:pic>
        <p:nvPicPr>
          <p:cNvPr id="495" name="Picture 494" descr="image.png"/>
          <p:cNvPicPr>
            <a:picLocks noChangeAspect="1"/>
          </p:cNvPicPr>
          <p:nvPr/>
        </p:nvPicPr>
        <p:blipFill>
          <a:blip r:embed="rId474"/>
          <a:stretch>
            <a:fillRect/>
          </a:stretch>
        </p:blipFill>
        <p:spPr>
          <a:xfrm>
            <a:off x="4197350" y="5689600"/>
            <a:ext cx="12700" cy="12700"/>
          </a:xfrm>
          <a:prstGeom prst="rect">
            <a:avLst/>
          </a:prstGeom>
        </p:spPr>
      </p:pic>
      <p:pic>
        <p:nvPicPr>
          <p:cNvPr id="496" name="Picture 495" descr="image.png"/>
          <p:cNvPicPr>
            <a:picLocks noChangeAspect="1"/>
          </p:cNvPicPr>
          <p:nvPr/>
        </p:nvPicPr>
        <p:blipFill>
          <a:blip r:embed="rId475"/>
          <a:stretch>
            <a:fillRect/>
          </a:stretch>
        </p:blipFill>
        <p:spPr>
          <a:xfrm>
            <a:off x="4559300" y="4997450"/>
            <a:ext cx="12700" cy="12700"/>
          </a:xfrm>
          <a:prstGeom prst="rect">
            <a:avLst/>
          </a:prstGeom>
        </p:spPr>
      </p:pic>
      <p:pic>
        <p:nvPicPr>
          <p:cNvPr id="497" name="Picture 496" descr="image.png"/>
          <p:cNvPicPr>
            <a:picLocks noChangeAspect="1"/>
          </p:cNvPicPr>
          <p:nvPr/>
        </p:nvPicPr>
        <p:blipFill>
          <a:blip r:embed="rId476"/>
          <a:stretch>
            <a:fillRect/>
          </a:stretch>
        </p:blipFill>
        <p:spPr>
          <a:xfrm>
            <a:off x="4635500" y="5022850"/>
            <a:ext cx="12700" cy="12700"/>
          </a:xfrm>
          <a:prstGeom prst="rect">
            <a:avLst/>
          </a:prstGeom>
        </p:spPr>
      </p:pic>
      <p:pic>
        <p:nvPicPr>
          <p:cNvPr id="498" name="Picture 497" descr="image.png"/>
          <p:cNvPicPr>
            <a:picLocks noChangeAspect="1"/>
          </p:cNvPicPr>
          <p:nvPr/>
        </p:nvPicPr>
        <p:blipFill>
          <a:blip r:embed="rId477"/>
          <a:stretch>
            <a:fillRect/>
          </a:stretch>
        </p:blipFill>
        <p:spPr>
          <a:xfrm>
            <a:off x="4095750" y="5283200"/>
            <a:ext cx="12700" cy="12700"/>
          </a:xfrm>
          <a:prstGeom prst="rect">
            <a:avLst/>
          </a:prstGeom>
        </p:spPr>
      </p:pic>
      <p:pic>
        <p:nvPicPr>
          <p:cNvPr id="499" name="Picture 498" descr="image.png"/>
          <p:cNvPicPr>
            <a:picLocks noChangeAspect="1"/>
          </p:cNvPicPr>
          <p:nvPr/>
        </p:nvPicPr>
        <p:blipFill>
          <a:blip r:embed="rId478"/>
          <a:stretch>
            <a:fillRect/>
          </a:stretch>
        </p:blipFill>
        <p:spPr>
          <a:xfrm>
            <a:off x="4514850" y="5035550"/>
            <a:ext cx="12700" cy="12700"/>
          </a:xfrm>
          <a:prstGeom prst="rect">
            <a:avLst/>
          </a:prstGeom>
        </p:spPr>
      </p:pic>
      <p:pic>
        <p:nvPicPr>
          <p:cNvPr id="500" name="Picture 499" descr="image.png"/>
          <p:cNvPicPr>
            <a:picLocks noChangeAspect="1"/>
          </p:cNvPicPr>
          <p:nvPr/>
        </p:nvPicPr>
        <p:blipFill>
          <a:blip r:embed="rId479"/>
          <a:stretch>
            <a:fillRect/>
          </a:stretch>
        </p:blipFill>
        <p:spPr>
          <a:xfrm>
            <a:off x="4546600" y="5492750"/>
            <a:ext cx="19050" cy="6350"/>
          </a:xfrm>
          <a:prstGeom prst="rect">
            <a:avLst/>
          </a:prstGeom>
        </p:spPr>
      </p:pic>
      <p:pic>
        <p:nvPicPr>
          <p:cNvPr id="501" name="Picture 500" descr="image.png"/>
          <p:cNvPicPr>
            <a:picLocks noChangeAspect="1"/>
          </p:cNvPicPr>
          <p:nvPr/>
        </p:nvPicPr>
        <p:blipFill>
          <a:blip r:embed="rId480"/>
          <a:stretch>
            <a:fillRect/>
          </a:stretch>
        </p:blipFill>
        <p:spPr>
          <a:xfrm>
            <a:off x="4654550" y="5321300"/>
            <a:ext cx="12700" cy="12700"/>
          </a:xfrm>
          <a:prstGeom prst="rect">
            <a:avLst/>
          </a:prstGeom>
        </p:spPr>
      </p:pic>
      <p:pic>
        <p:nvPicPr>
          <p:cNvPr id="502" name="Picture 501" descr="image.png"/>
          <p:cNvPicPr>
            <a:picLocks noChangeAspect="1"/>
          </p:cNvPicPr>
          <p:nvPr/>
        </p:nvPicPr>
        <p:blipFill>
          <a:blip r:embed="rId481"/>
          <a:stretch>
            <a:fillRect/>
          </a:stretch>
        </p:blipFill>
        <p:spPr>
          <a:xfrm>
            <a:off x="4394200" y="5594350"/>
            <a:ext cx="12700" cy="19050"/>
          </a:xfrm>
          <a:prstGeom prst="rect">
            <a:avLst/>
          </a:prstGeom>
        </p:spPr>
      </p:pic>
      <p:pic>
        <p:nvPicPr>
          <p:cNvPr id="503" name="Picture 502" descr="image.png"/>
          <p:cNvPicPr>
            <a:picLocks noChangeAspect="1"/>
          </p:cNvPicPr>
          <p:nvPr/>
        </p:nvPicPr>
        <p:blipFill>
          <a:blip r:embed="rId482"/>
          <a:stretch>
            <a:fillRect/>
          </a:stretch>
        </p:blipFill>
        <p:spPr>
          <a:xfrm>
            <a:off x="4387850" y="5607050"/>
            <a:ext cx="12700" cy="12700"/>
          </a:xfrm>
          <a:prstGeom prst="rect">
            <a:avLst/>
          </a:prstGeom>
        </p:spPr>
      </p:pic>
      <p:pic>
        <p:nvPicPr>
          <p:cNvPr id="504" name="Picture 503" descr="image.png"/>
          <p:cNvPicPr>
            <a:picLocks noChangeAspect="1"/>
          </p:cNvPicPr>
          <p:nvPr/>
        </p:nvPicPr>
        <p:blipFill>
          <a:blip r:embed="rId483"/>
          <a:stretch>
            <a:fillRect/>
          </a:stretch>
        </p:blipFill>
        <p:spPr>
          <a:xfrm>
            <a:off x="4051300" y="5448300"/>
            <a:ext cx="6350" cy="12700"/>
          </a:xfrm>
          <a:prstGeom prst="rect">
            <a:avLst/>
          </a:prstGeom>
        </p:spPr>
      </p:pic>
      <p:pic>
        <p:nvPicPr>
          <p:cNvPr id="505" name="Picture 504" descr="image.png"/>
          <p:cNvPicPr>
            <a:picLocks noChangeAspect="1"/>
          </p:cNvPicPr>
          <p:nvPr/>
        </p:nvPicPr>
        <p:blipFill>
          <a:blip r:embed="rId484"/>
          <a:stretch>
            <a:fillRect/>
          </a:stretch>
        </p:blipFill>
        <p:spPr>
          <a:xfrm>
            <a:off x="4362450" y="5086350"/>
            <a:ext cx="12700" cy="12700"/>
          </a:xfrm>
          <a:prstGeom prst="rect">
            <a:avLst/>
          </a:prstGeom>
        </p:spPr>
      </p:pic>
      <p:pic>
        <p:nvPicPr>
          <p:cNvPr id="506" name="Picture 505" descr="image.png"/>
          <p:cNvPicPr>
            <a:picLocks noChangeAspect="1"/>
          </p:cNvPicPr>
          <p:nvPr/>
        </p:nvPicPr>
        <p:blipFill>
          <a:blip r:embed="rId485"/>
          <a:stretch>
            <a:fillRect/>
          </a:stretch>
        </p:blipFill>
        <p:spPr>
          <a:xfrm>
            <a:off x="4064000" y="5378450"/>
            <a:ext cx="12700" cy="12700"/>
          </a:xfrm>
          <a:prstGeom prst="rect">
            <a:avLst/>
          </a:prstGeom>
        </p:spPr>
      </p:pic>
      <p:pic>
        <p:nvPicPr>
          <p:cNvPr id="507" name="Picture 506" descr="image.png"/>
          <p:cNvPicPr>
            <a:picLocks noChangeAspect="1"/>
          </p:cNvPicPr>
          <p:nvPr/>
        </p:nvPicPr>
        <p:blipFill>
          <a:blip r:embed="rId486"/>
          <a:stretch>
            <a:fillRect/>
          </a:stretch>
        </p:blipFill>
        <p:spPr>
          <a:xfrm>
            <a:off x="4654550" y="5264150"/>
            <a:ext cx="12700" cy="12700"/>
          </a:xfrm>
          <a:prstGeom prst="rect">
            <a:avLst/>
          </a:prstGeom>
        </p:spPr>
      </p:pic>
      <p:pic>
        <p:nvPicPr>
          <p:cNvPr id="508" name="Picture 507" descr="image.png"/>
          <p:cNvPicPr>
            <a:picLocks noChangeAspect="1"/>
          </p:cNvPicPr>
          <p:nvPr/>
        </p:nvPicPr>
        <p:blipFill>
          <a:blip r:embed="rId487"/>
          <a:stretch>
            <a:fillRect/>
          </a:stretch>
        </p:blipFill>
        <p:spPr>
          <a:xfrm>
            <a:off x="4552950" y="5480050"/>
            <a:ext cx="12700" cy="12700"/>
          </a:xfrm>
          <a:prstGeom prst="rect">
            <a:avLst/>
          </a:prstGeom>
        </p:spPr>
      </p:pic>
      <p:pic>
        <p:nvPicPr>
          <p:cNvPr id="509" name="Picture 508" descr="image.png"/>
          <p:cNvPicPr>
            <a:picLocks noChangeAspect="1"/>
          </p:cNvPicPr>
          <p:nvPr/>
        </p:nvPicPr>
        <p:blipFill>
          <a:blip r:embed="rId488"/>
          <a:stretch>
            <a:fillRect/>
          </a:stretch>
        </p:blipFill>
        <p:spPr>
          <a:xfrm>
            <a:off x="4337050" y="5657850"/>
            <a:ext cx="6350" cy="19050"/>
          </a:xfrm>
          <a:prstGeom prst="rect">
            <a:avLst/>
          </a:prstGeom>
        </p:spPr>
      </p:pic>
      <p:pic>
        <p:nvPicPr>
          <p:cNvPr id="510" name="Picture 509" descr="image.png"/>
          <p:cNvPicPr>
            <a:picLocks noChangeAspect="1"/>
          </p:cNvPicPr>
          <p:nvPr/>
        </p:nvPicPr>
        <p:blipFill>
          <a:blip r:embed="rId489"/>
          <a:stretch>
            <a:fillRect/>
          </a:stretch>
        </p:blipFill>
        <p:spPr>
          <a:xfrm>
            <a:off x="4381500" y="5613400"/>
            <a:ext cx="19050" cy="12700"/>
          </a:xfrm>
          <a:prstGeom prst="rect">
            <a:avLst/>
          </a:prstGeom>
        </p:spPr>
      </p:pic>
      <p:pic>
        <p:nvPicPr>
          <p:cNvPr id="511" name="Picture 510" descr="image.png"/>
          <p:cNvPicPr>
            <a:picLocks noChangeAspect="1"/>
          </p:cNvPicPr>
          <p:nvPr/>
        </p:nvPicPr>
        <p:blipFill>
          <a:blip r:embed="rId490"/>
          <a:stretch>
            <a:fillRect/>
          </a:stretch>
        </p:blipFill>
        <p:spPr>
          <a:xfrm>
            <a:off x="4699000" y="5137150"/>
            <a:ext cx="12700" cy="19050"/>
          </a:xfrm>
          <a:prstGeom prst="rect">
            <a:avLst/>
          </a:prstGeom>
        </p:spPr>
      </p:pic>
      <p:pic>
        <p:nvPicPr>
          <p:cNvPr id="512" name="Picture 511" descr="image.png"/>
          <p:cNvPicPr>
            <a:picLocks noChangeAspect="1"/>
          </p:cNvPicPr>
          <p:nvPr/>
        </p:nvPicPr>
        <p:blipFill>
          <a:blip r:embed="rId491"/>
          <a:stretch>
            <a:fillRect/>
          </a:stretch>
        </p:blipFill>
        <p:spPr>
          <a:xfrm>
            <a:off x="4330700" y="5676900"/>
            <a:ext cx="12700" cy="12700"/>
          </a:xfrm>
          <a:prstGeom prst="rect">
            <a:avLst/>
          </a:prstGeom>
        </p:spPr>
      </p:pic>
      <p:pic>
        <p:nvPicPr>
          <p:cNvPr id="513" name="Picture 512" descr="image.png"/>
          <p:cNvPicPr>
            <a:picLocks noChangeAspect="1"/>
          </p:cNvPicPr>
          <p:nvPr/>
        </p:nvPicPr>
        <p:blipFill>
          <a:blip r:embed="rId492"/>
          <a:stretch>
            <a:fillRect/>
          </a:stretch>
        </p:blipFill>
        <p:spPr>
          <a:xfrm>
            <a:off x="4032250" y="5435600"/>
            <a:ext cx="19050" cy="19050"/>
          </a:xfrm>
          <a:prstGeom prst="rect">
            <a:avLst/>
          </a:prstGeom>
        </p:spPr>
      </p:pic>
      <p:pic>
        <p:nvPicPr>
          <p:cNvPr id="514" name="Picture 513" descr="image.png"/>
          <p:cNvPicPr>
            <a:picLocks noChangeAspect="1"/>
          </p:cNvPicPr>
          <p:nvPr/>
        </p:nvPicPr>
        <p:blipFill>
          <a:blip r:embed="rId493"/>
          <a:stretch>
            <a:fillRect/>
          </a:stretch>
        </p:blipFill>
        <p:spPr>
          <a:xfrm>
            <a:off x="4603750" y="5397500"/>
            <a:ext cx="12700" cy="12700"/>
          </a:xfrm>
          <a:prstGeom prst="rect">
            <a:avLst/>
          </a:prstGeom>
        </p:spPr>
      </p:pic>
      <p:pic>
        <p:nvPicPr>
          <p:cNvPr id="515" name="Picture 514" descr="image.png"/>
          <p:cNvPicPr>
            <a:picLocks noChangeAspect="1"/>
          </p:cNvPicPr>
          <p:nvPr/>
        </p:nvPicPr>
        <p:blipFill>
          <a:blip r:embed="rId494"/>
          <a:stretch>
            <a:fillRect/>
          </a:stretch>
        </p:blipFill>
        <p:spPr>
          <a:xfrm>
            <a:off x="4445000" y="5562600"/>
            <a:ext cx="12700" cy="19050"/>
          </a:xfrm>
          <a:prstGeom prst="rect">
            <a:avLst/>
          </a:prstGeom>
        </p:spPr>
      </p:pic>
      <p:pic>
        <p:nvPicPr>
          <p:cNvPr id="516" name="Picture 515" descr="image.png"/>
          <p:cNvPicPr>
            <a:picLocks noChangeAspect="1"/>
          </p:cNvPicPr>
          <p:nvPr/>
        </p:nvPicPr>
        <p:blipFill>
          <a:blip r:embed="rId495"/>
          <a:stretch>
            <a:fillRect/>
          </a:stretch>
        </p:blipFill>
        <p:spPr>
          <a:xfrm>
            <a:off x="4114800" y="5683250"/>
            <a:ext cx="6350" cy="12700"/>
          </a:xfrm>
          <a:prstGeom prst="rect">
            <a:avLst/>
          </a:prstGeom>
        </p:spPr>
      </p:pic>
      <p:pic>
        <p:nvPicPr>
          <p:cNvPr id="517" name="Picture 516" descr="image.png"/>
          <p:cNvPicPr>
            <a:picLocks noChangeAspect="1"/>
          </p:cNvPicPr>
          <p:nvPr/>
        </p:nvPicPr>
        <p:blipFill>
          <a:blip r:embed="rId496"/>
          <a:stretch>
            <a:fillRect/>
          </a:stretch>
        </p:blipFill>
        <p:spPr>
          <a:xfrm>
            <a:off x="4572000" y="5397500"/>
            <a:ext cx="19050" cy="12700"/>
          </a:xfrm>
          <a:prstGeom prst="rect">
            <a:avLst/>
          </a:prstGeom>
        </p:spPr>
      </p:pic>
      <p:pic>
        <p:nvPicPr>
          <p:cNvPr id="518" name="Picture 517" descr="image.png"/>
          <p:cNvPicPr>
            <a:picLocks noChangeAspect="1"/>
          </p:cNvPicPr>
          <p:nvPr/>
        </p:nvPicPr>
        <p:blipFill>
          <a:blip r:embed="rId497"/>
          <a:stretch>
            <a:fillRect/>
          </a:stretch>
        </p:blipFill>
        <p:spPr>
          <a:xfrm>
            <a:off x="4019550" y="5511800"/>
            <a:ext cx="12700" cy="12700"/>
          </a:xfrm>
          <a:prstGeom prst="rect">
            <a:avLst/>
          </a:prstGeom>
        </p:spPr>
      </p:pic>
      <p:pic>
        <p:nvPicPr>
          <p:cNvPr id="519" name="Picture 518" descr="image.png"/>
          <p:cNvPicPr>
            <a:picLocks noChangeAspect="1"/>
          </p:cNvPicPr>
          <p:nvPr/>
        </p:nvPicPr>
        <p:blipFill>
          <a:blip r:embed="rId498"/>
          <a:stretch>
            <a:fillRect/>
          </a:stretch>
        </p:blipFill>
        <p:spPr>
          <a:xfrm>
            <a:off x="4038600" y="5613400"/>
            <a:ext cx="12700" cy="12700"/>
          </a:xfrm>
          <a:prstGeom prst="rect">
            <a:avLst/>
          </a:prstGeom>
        </p:spPr>
      </p:pic>
      <p:pic>
        <p:nvPicPr>
          <p:cNvPr id="520" name="Picture 519" descr="image.png"/>
          <p:cNvPicPr>
            <a:picLocks noChangeAspect="1"/>
          </p:cNvPicPr>
          <p:nvPr/>
        </p:nvPicPr>
        <p:blipFill>
          <a:blip r:embed="rId499"/>
          <a:stretch>
            <a:fillRect/>
          </a:stretch>
        </p:blipFill>
        <p:spPr>
          <a:xfrm>
            <a:off x="4203700" y="5695950"/>
            <a:ext cx="6350" cy="12700"/>
          </a:xfrm>
          <a:prstGeom prst="rect">
            <a:avLst/>
          </a:prstGeom>
        </p:spPr>
      </p:pic>
      <p:pic>
        <p:nvPicPr>
          <p:cNvPr id="521" name="Picture 520" descr="image.png"/>
          <p:cNvPicPr>
            <a:picLocks noChangeAspect="1"/>
          </p:cNvPicPr>
          <p:nvPr/>
        </p:nvPicPr>
        <p:blipFill>
          <a:blip r:embed="rId500"/>
          <a:stretch>
            <a:fillRect/>
          </a:stretch>
        </p:blipFill>
        <p:spPr>
          <a:xfrm>
            <a:off x="4406900" y="5619750"/>
            <a:ext cx="6350" cy="12700"/>
          </a:xfrm>
          <a:prstGeom prst="rect">
            <a:avLst/>
          </a:prstGeom>
        </p:spPr>
      </p:pic>
      <p:pic>
        <p:nvPicPr>
          <p:cNvPr id="522" name="Picture 521" descr="image.png"/>
          <p:cNvPicPr>
            <a:picLocks noChangeAspect="1"/>
          </p:cNvPicPr>
          <p:nvPr/>
        </p:nvPicPr>
        <p:blipFill>
          <a:blip r:embed="rId501"/>
          <a:stretch>
            <a:fillRect/>
          </a:stretch>
        </p:blipFill>
        <p:spPr>
          <a:xfrm>
            <a:off x="4006850" y="5556250"/>
            <a:ext cx="12700" cy="12700"/>
          </a:xfrm>
          <a:prstGeom prst="rect">
            <a:avLst/>
          </a:prstGeom>
        </p:spPr>
      </p:pic>
      <p:pic>
        <p:nvPicPr>
          <p:cNvPr id="523" name="Picture 522" descr="image.png"/>
          <p:cNvPicPr>
            <a:picLocks noChangeAspect="1"/>
          </p:cNvPicPr>
          <p:nvPr/>
        </p:nvPicPr>
        <p:blipFill>
          <a:blip r:embed="rId502"/>
          <a:stretch>
            <a:fillRect/>
          </a:stretch>
        </p:blipFill>
        <p:spPr>
          <a:xfrm>
            <a:off x="4381500" y="5600700"/>
            <a:ext cx="12700" cy="12700"/>
          </a:xfrm>
          <a:prstGeom prst="rect">
            <a:avLst/>
          </a:prstGeom>
        </p:spPr>
      </p:pic>
      <p:pic>
        <p:nvPicPr>
          <p:cNvPr id="524" name="Picture 523" descr="image.png"/>
          <p:cNvPicPr>
            <a:picLocks noChangeAspect="1"/>
          </p:cNvPicPr>
          <p:nvPr/>
        </p:nvPicPr>
        <p:blipFill>
          <a:blip r:embed="rId503"/>
          <a:stretch>
            <a:fillRect/>
          </a:stretch>
        </p:blipFill>
        <p:spPr>
          <a:xfrm>
            <a:off x="4559300" y="5473700"/>
            <a:ext cx="12700" cy="12700"/>
          </a:xfrm>
          <a:prstGeom prst="rect">
            <a:avLst/>
          </a:prstGeom>
        </p:spPr>
      </p:pic>
      <p:pic>
        <p:nvPicPr>
          <p:cNvPr id="525" name="Picture 524" descr="image.png"/>
          <p:cNvPicPr>
            <a:picLocks noChangeAspect="1"/>
          </p:cNvPicPr>
          <p:nvPr/>
        </p:nvPicPr>
        <p:blipFill>
          <a:blip r:embed="rId504"/>
          <a:stretch>
            <a:fillRect/>
          </a:stretch>
        </p:blipFill>
        <p:spPr>
          <a:xfrm>
            <a:off x="4483100" y="5010150"/>
            <a:ext cx="12700" cy="6350"/>
          </a:xfrm>
          <a:prstGeom prst="rect">
            <a:avLst/>
          </a:prstGeom>
        </p:spPr>
      </p:pic>
      <p:pic>
        <p:nvPicPr>
          <p:cNvPr id="526" name="Picture 525" descr="image.png"/>
          <p:cNvPicPr>
            <a:picLocks noChangeAspect="1"/>
          </p:cNvPicPr>
          <p:nvPr/>
        </p:nvPicPr>
        <p:blipFill>
          <a:blip r:embed="rId505"/>
          <a:stretch>
            <a:fillRect/>
          </a:stretch>
        </p:blipFill>
        <p:spPr>
          <a:xfrm>
            <a:off x="4546600" y="5486400"/>
            <a:ext cx="12700" cy="12700"/>
          </a:xfrm>
          <a:prstGeom prst="rect">
            <a:avLst/>
          </a:prstGeom>
        </p:spPr>
      </p:pic>
      <p:pic>
        <p:nvPicPr>
          <p:cNvPr id="527" name="Picture 526" descr="image.png"/>
          <p:cNvPicPr>
            <a:picLocks noChangeAspect="1"/>
          </p:cNvPicPr>
          <p:nvPr/>
        </p:nvPicPr>
        <p:blipFill>
          <a:blip r:embed="rId506"/>
          <a:stretch>
            <a:fillRect/>
          </a:stretch>
        </p:blipFill>
        <p:spPr>
          <a:xfrm>
            <a:off x="4603750" y="5016500"/>
            <a:ext cx="12700" cy="12700"/>
          </a:xfrm>
          <a:prstGeom prst="rect">
            <a:avLst/>
          </a:prstGeom>
        </p:spPr>
      </p:pic>
      <p:pic>
        <p:nvPicPr>
          <p:cNvPr id="528" name="Picture 527" descr="image.png"/>
          <p:cNvPicPr>
            <a:picLocks noChangeAspect="1"/>
          </p:cNvPicPr>
          <p:nvPr/>
        </p:nvPicPr>
        <p:blipFill>
          <a:blip r:embed="rId507"/>
          <a:stretch>
            <a:fillRect/>
          </a:stretch>
        </p:blipFill>
        <p:spPr>
          <a:xfrm>
            <a:off x="4483100" y="5022850"/>
            <a:ext cx="12700" cy="6350"/>
          </a:xfrm>
          <a:prstGeom prst="rect">
            <a:avLst/>
          </a:prstGeom>
        </p:spPr>
      </p:pic>
      <p:pic>
        <p:nvPicPr>
          <p:cNvPr id="529" name="Picture 528" descr="image.png"/>
          <p:cNvPicPr>
            <a:picLocks noChangeAspect="1"/>
          </p:cNvPicPr>
          <p:nvPr/>
        </p:nvPicPr>
        <p:blipFill>
          <a:blip r:embed="rId508"/>
          <a:stretch>
            <a:fillRect/>
          </a:stretch>
        </p:blipFill>
        <p:spPr>
          <a:xfrm>
            <a:off x="4489450" y="5022850"/>
            <a:ext cx="19050" cy="6350"/>
          </a:xfrm>
          <a:prstGeom prst="rect">
            <a:avLst/>
          </a:prstGeom>
        </p:spPr>
      </p:pic>
      <p:pic>
        <p:nvPicPr>
          <p:cNvPr id="530" name="Picture 529" descr="image.png"/>
          <p:cNvPicPr>
            <a:picLocks noChangeAspect="1"/>
          </p:cNvPicPr>
          <p:nvPr/>
        </p:nvPicPr>
        <p:blipFill>
          <a:blip r:embed="rId509"/>
          <a:stretch>
            <a:fillRect/>
          </a:stretch>
        </p:blipFill>
        <p:spPr>
          <a:xfrm>
            <a:off x="4648200" y="5022850"/>
            <a:ext cx="12700" cy="6350"/>
          </a:xfrm>
          <a:prstGeom prst="rect">
            <a:avLst/>
          </a:prstGeom>
        </p:spPr>
      </p:pic>
      <p:pic>
        <p:nvPicPr>
          <p:cNvPr id="531" name="Picture 530" descr="image.png"/>
          <p:cNvPicPr>
            <a:picLocks noChangeAspect="1"/>
          </p:cNvPicPr>
          <p:nvPr/>
        </p:nvPicPr>
        <p:blipFill>
          <a:blip r:embed="rId510"/>
          <a:stretch>
            <a:fillRect/>
          </a:stretch>
        </p:blipFill>
        <p:spPr>
          <a:xfrm>
            <a:off x="4476750" y="5022850"/>
            <a:ext cx="12700" cy="12700"/>
          </a:xfrm>
          <a:prstGeom prst="rect">
            <a:avLst/>
          </a:prstGeom>
        </p:spPr>
      </p:pic>
      <p:pic>
        <p:nvPicPr>
          <p:cNvPr id="532" name="Picture 531" descr="image.png"/>
          <p:cNvPicPr>
            <a:picLocks noChangeAspect="1"/>
          </p:cNvPicPr>
          <p:nvPr/>
        </p:nvPicPr>
        <p:blipFill>
          <a:blip r:embed="rId511"/>
          <a:stretch>
            <a:fillRect/>
          </a:stretch>
        </p:blipFill>
        <p:spPr>
          <a:xfrm>
            <a:off x="4572000" y="5035550"/>
            <a:ext cx="6350" cy="6350"/>
          </a:xfrm>
          <a:prstGeom prst="rect">
            <a:avLst/>
          </a:prstGeom>
        </p:spPr>
      </p:pic>
      <p:pic>
        <p:nvPicPr>
          <p:cNvPr id="533" name="Picture 532" descr="image.png"/>
          <p:cNvPicPr>
            <a:picLocks noChangeAspect="1"/>
          </p:cNvPicPr>
          <p:nvPr/>
        </p:nvPicPr>
        <p:blipFill>
          <a:blip r:embed="rId512"/>
          <a:stretch>
            <a:fillRect/>
          </a:stretch>
        </p:blipFill>
        <p:spPr>
          <a:xfrm>
            <a:off x="4387850" y="5600700"/>
            <a:ext cx="12700" cy="12700"/>
          </a:xfrm>
          <a:prstGeom prst="rect">
            <a:avLst/>
          </a:prstGeom>
        </p:spPr>
      </p:pic>
      <p:pic>
        <p:nvPicPr>
          <p:cNvPr id="534" name="Picture 533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508500" y="5041900"/>
            <a:ext cx="12700" cy="12700"/>
          </a:xfrm>
          <a:prstGeom prst="rect">
            <a:avLst/>
          </a:prstGeom>
        </p:spPr>
      </p:pic>
      <p:pic>
        <p:nvPicPr>
          <p:cNvPr id="535" name="Picture 534" descr="image.png"/>
          <p:cNvPicPr>
            <a:picLocks noChangeAspect="1"/>
          </p:cNvPicPr>
          <p:nvPr/>
        </p:nvPicPr>
        <p:blipFill>
          <a:blip r:embed="rId514"/>
          <a:stretch>
            <a:fillRect/>
          </a:stretch>
        </p:blipFill>
        <p:spPr>
          <a:xfrm>
            <a:off x="4540250" y="5480050"/>
            <a:ext cx="12700" cy="12700"/>
          </a:xfrm>
          <a:prstGeom prst="rect">
            <a:avLst/>
          </a:prstGeom>
        </p:spPr>
      </p:pic>
      <p:pic>
        <p:nvPicPr>
          <p:cNvPr id="536" name="Picture 535" descr="image.png"/>
          <p:cNvPicPr>
            <a:picLocks noChangeAspect="1"/>
          </p:cNvPicPr>
          <p:nvPr/>
        </p:nvPicPr>
        <p:blipFill>
          <a:blip r:embed="rId515"/>
          <a:stretch>
            <a:fillRect/>
          </a:stretch>
        </p:blipFill>
        <p:spPr>
          <a:xfrm>
            <a:off x="4070350" y="5372100"/>
            <a:ext cx="12700" cy="6350"/>
          </a:xfrm>
          <a:prstGeom prst="rect">
            <a:avLst/>
          </a:prstGeom>
        </p:spPr>
      </p:pic>
      <p:pic>
        <p:nvPicPr>
          <p:cNvPr id="537" name="Picture 536" descr="image.png"/>
          <p:cNvPicPr>
            <a:picLocks noChangeAspect="1"/>
          </p:cNvPicPr>
          <p:nvPr/>
        </p:nvPicPr>
        <p:blipFill>
          <a:blip r:embed="rId516"/>
          <a:stretch>
            <a:fillRect/>
          </a:stretch>
        </p:blipFill>
        <p:spPr>
          <a:xfrm>
            <a:off x="4635500" y="5054600"/>
            <a:ext cx="12700" cy="12700"/>
          </a:xfrm>
          <a:prstGeom prst="rect">
            <a:avLst/>
          </a:prstGeom>
        </p:spPr>
      </p:pic>
      <p:pic>
        <p:nvPicPr>
          <p:cNvPr id="538" name="Picture 537" descr="image.png"/>
          <p:cNvPicPr>
            <a:picLocks noChangeAspect="1"/>
          </p:cNvPicPr>
          <p:nvPr/>
        </p:nvPicPr>
        <p:blipFill>
          <a:blip r:embed="rId517"/>
          <a:stretch>
            <a:fillRect/>
          </a:stretch>
        </p:blipFill>
        <p:spPr>
          <a:xfrm>
            <a:off x="4375150" y="5067300"/>
            <a:ext cx="6350" cy="12700"/>
          </a:xfrm>
          <a:prstGeom prst="rect">
            <a:avLst/>
          </a:prstGeom>
        </p:spPr>
      </p:pic>
      <p:pic>
        <p:nvPicPr>
          <p:cNvPr id="539" name="Picture 538" descr="image.png"/>
          <p:cNvPicPr>
            <a:picLocks noChangeAspect="1"/>
          </p:cNvPicPr>
          <p:nvPr/>
        </p:nvPicPr>
        <p:blipFill>
          <a:blip r:embed="rId518"/>
          <a:stretch>
            <a:fillRect/>
          </a:stretch>
        </p:blipFill>
        <p:spPr>
          <a:xfrm>
            <a:off x="4502150" y="5492750"/>
            <a:ext cx="12700" cy="12700"/>
          </a:xfrm>
          <a:prstGeom prst="rect">
            <a:avLst/>
          </a:prstGeom>
        </p:spPr>
      </p:pic>
      <p:pic>
        <p:nvPicPr>
          <p:cNvPr id="540" name="Picture 539" descr="image.png"/>
          <p:cNvPicPr>
            <a:picLocks noChangeAspect="1"/>
          </p:cNvPicPr>
          <p:nvPr/>
        </p:nvPicPr>
        <p:blipFill>
          <a:blip r:embed="rId519"/>
          <a:stretch>
            <a:fillRect/>
          </a:stretch>
        </p:blipFill>
        <p:spPr>
          <a:xfrm>
            <a:off x="4375150" y="5073650"/>
            <a:ext cx="12700" cy="12700"/>
          </a:xfrm>
          <a:prstGeom prst="rect">
            <a:avLst/>
          </a:prstGeom>
        </p:spPr>
      </p:pic>
      <p:pic>
        <p:nvPicPr>
          <p:cNvPr id="541" name="Picture 540" descr="image.png"/>
          <p:cNvPicPr>
            <a:picLocks noChangeAspect="1"/>
          </p:cNvPicPr>
          <p:nvPr/>
        </p:nvPicPr>
        <p:blipFill>
          <a:blip r:embed="rId520"/>
          <a:stretch>
            <a:fillRect/>
          </a:stretch>
        </p:blipFill>
        <p:spPr>
          <a:xfrm>
            <a:off x="4508500" y="5499100"/>
            <a:ext cx="12700" cy="6350"/>
          </a:xfrm>
          <a:prstGeom prst="rect">
            <a:avLst/>
          </a:prstGeom>
        </p:spPr>
      </p:pic>
      <p:pic>
        <p:nvPicPr>
          <p:cNvPr id="542" name="Picture 541" descr="image.png"/>
          <p:cNvPicPr>
            <a:picLocks noChangeAspect="1"/>
          </p:cNvPicPr>
          <p:nvPr/>
        </p:nvPicPr>
        <p:blipFill>
          <a:blip r:embed="rId521"/>
          <a:stretch>
            <a:fillRect/>
          </a:stretch>
        </p:blipFill>
        <p:spPr>
          <a:xfrm>
            <a:off x="4692650" y="5111750"/>
            <a:ext cx="12700" cy="12700"/>
          </a:xfrm>
          <a:prstGeom prst="rect">
            <a:avLst/>
          </a:prstGeom>
        </p:spPr>
      </p:pic>
      <p:pic>
        <p:nvPicPr>
          <p:cNvPr id="543" name="Picture 542" descr="image.png"/>
          <p:cNvPicPr>
            <a:picLocks noChangeAspect="1"/>
          </p:cNvPicPr>
          <p:nvPr/>
        </p:nvPicPr>
        <p:blipFill>
          <a:blip r:embed="rId522"/>
          <a:stretch>
            <a:fillRect/>
          </a:stretch>
        </p:blipFill>
        <p:spPr>
          <a:xfrm>
            <a:off x="4248150" y="5111750"/>
            <a:ext cx="12700" cy="12700"/>
          </a:xfrm>
          <a:prstGeom prst="rect">
            <a:avLst/>
          </a:prstGeom>
        </p:spPr>
      </p:pic>
      <p:pic>
        <p:nvPicPr>
          <p:cNvPr id="544" name="Picture 543" descr="image.png"/>
          <p:cNvPicPr>
            <a:picLocks noChangeAspect="1"/>
          </p:cNvPicPr>
          <p:nvPr/>
        </p:nvPicPr>
        <p:blipFill>
          <a:blip r:embed="rId523"/>
          <a:stretch>
            <a:fillRect/>
          </a:stretch>
        </p:blipFill>
        <p:spPr>
          <a:xfrm>
            <a:off x="4229100" y="5143500"/>
            <a:ext cx="12700" cy="6350"/>
          </a:xfrm>
          <a:prstGeom prst="rect">
            <a:avLst/>
          </a:prstGeom>
        </p:spPr>
      </p:pic>
      <p:pic>
        <p:nvPicPr>
          <p:cNvPr id="545" name="Picture 544" descr="image.png"/>
          <p:cNvPicPr>
            <a:picLocks noChangeAspect="1"/>
          </p:cNvPicPr>
          <p:nvPr/>
        </p:nvPicPr>
        <p:blipFill>
          <a:blip r:embed="rId524"/>
          <a:stretch>
            <a:fillRect/>
          </a:stretch>
        </p:blipFill>
        <p:spPr>
          <a:xfrm>
            <a:off x="4114800" y="5264150"/>
            <a:ext cx="12700" cy="12700"/>
          </a:xfrm>
          <a:prstGeom prst="rect">
            <a:avLst/>
          </a:prstGeom>
        </p:spPr>
      </p:pic>
      <p:pic>
        <p:nvPicPr>
          <p:cNvPr id="546" name="Picture 545" descr="image.png"/>
          <p:cNvPicPr>
            <a:picLocks noChangeAspect="1"/>
          </p:cNvPicPr>
          <p:nvPr/>
        </p:nvPicPr>
        <p:blipFill>
          <a:blip r:embed="rId525"/>
          <a:stretch>
            <a:fillRect/>
          </a:stretch>
        </p:blipFill>
        <p:spPr>
          <a:xfrm>
            <a:off x="4216400" y="5168900"/>
            <a:ext cx="12700" cy="12700"/>
          </a:xfrm>
          <a:prstGeom prst="rect">
            <a:avLst/>
          </a:prstGeom>
        </p:spPr>
      </p:pic>
      <p:pic>
        <p:nvPicPr>
          <p:cNvPr id="547" name="Picture 546" descr="image.png"/>
          <p:cNvPicPr>
            <a:picLocks noChangeAspect="1"/>
          </p:cNvPicPr>
          <p:nvPr/>
        </p:nvPicPr>
        <p:blipFill>
          <a:blip r:embed="rId526"/>
          <a:stretch>
            <a:fillRect/>
          </a:stretch>
        </p:blipFill>
        <p:spPr>
          <a:xfrm>
            <a:off x="4451350" y="5568950"/>
            <a:ext cx="12700" cy="12700"/>
          </a:xfrm>
          <a:prstGeom prst="rect">
            <a:avLst/>
          </a:prstGeom>
        </p:spPr>
      </p:pic>
      <p:pic>
        <p:nvPicPr>
          <p:cNvPr id="548" name="Picture 547" descr="image.png"/>
          <p:cNvPicPr>
            <a:picLocks noChangeAspect="1"/>
          </p:cNvPicPr>
          <p:nvPr/>
        </p:nvPicPr>
        <p:blipFill>
          <a:blip r:embed="rId527"/>
          <a:stretch>
            <a:fillRect/>
          </a:stretch>
        </p:blipFill>
        <p:spPr>
          <a:xfrm>
            <a:off x="4591050" y="5410200"/>
            <a:ext cx="12700" cy="6350"/>
          </a:xfrm>
          <a:prstGeom prst="rect">
            <a:avLst/>
          </a:prstGeom>
        </p:spPr>
      </p:pic>
      <p:pic>
        <p:nvPicPr>
          <p:cNvPr id="549" name="Picture 548" descr="image.png"/>
          <p:cNvPicPr>
            <a:picLocks noChangeAspect="1"/>
          </p:cNvPicPr>
          <p:nvPr/>
        </p:nvPicPr>
        <p:blipFill>
          <a:blip r:embed="rId528"/>
          <a:stretch>
            <a:fillRect/>
          </a:stretch>
        </p:blipFill>
        <p:spPr>
          <a:xfrm>
            <a:off x="4146550" y="5264150"/>
            <a:ext cx="12700" cy="12700"/>
          </a:xfrm>
          <a:prstGeom prst="rect">
            <a:avLst/>
          </a:prstGeom>
        </p:spPr>
      </p:pic>
      <p:pic>
        <p:nvPicPr>
          <p:cNvPr id="550" name="Picture 549" descr="image.png"/>
          <p:cNvPicPr>
            <a:picLocks noChangeAspect="1"/>
          </p:cNvPicPr>
          <p:nvPr/>
        </p:nvPicPr>
        <p:blipFill>
          <a:blip r:embed="rId529"/>
          <a:stretch>
            <a:fillRect/>
          </a:stretch>
        </p:blipFill>
        <p:spPr>
          <a:xfrm>
            <a:off x="4038600" y="5575300"/>
            <a:ext cx="12700" cy="12700"/>
          </a:xfrm>
          <a:prstGeom prst="rect">
            <a:avLst/>
          </a:prstGeom>
        </p:spPr>
      </p:pic>
      <p:pic>
        <p:nvPicPr>
          <p:cNvPr id="551" name="Picture 550" descr="image.png"/>
          <p:cNvPicPr>
            <a:picLocks noChangeAspect="1"/>
          </p:cNvPicPr>
          <p:nvPr/>
        </p:nvPicPr>
        <p:blipFill>
          <a:blip r:embed="rId530"/>
          <a:stretch>
            <a:fillRect/>
          </a:stretch>
        </p:blipFill>
        <p:spPr>
          <a:xfrm>
            <a:off x="4565650" y="5416550"/>
            <a:ext cx="12700" cy="12700"/>
          </a:xfrm>
          <a:prstGeom prst="rect">
            <a:avLst/>
          </a:prstGeom>
        </p:spPr>
      </p:pic>
      <p:pic>
        <p:nvPicPr>
          <p:cNvPr id="552" name="Picture 551" descr="image.png"/>
          <p:cNvPicPr>
            <a:picLocks noChangeAspect="1"/>
          </p:cNvPicPr>
          <p:nvPr/>
        </p:nvPicPr>
        <p:blipFill>
          <a:blip r:embed="rId531"/>
          <a:stretch>
            <a:fillRect/>
          </a:stretch>
        </p:blipFill>
        <p:spPr>
          <a:xfrm>
            <a:off x="4032250" y="5518150"/>
            <a:ext cx="12700" cy="12700"/>
          </a:xfrm>
          <a:prstGeom prst="rect">
            <a:avLst/>
          </a:prstGeom>
        </p:spPr>
      </p:pic>
      <p:pic>
        <p:nvPicPr>
          <p:cNvPr id="553" name="Picture 552" descr="image.png"/>
          <p:cNvPicPr>
            <a:picLocks noChangeAspect="1"/>
          </p:cNvPicPr>
          <p:nvPr/>
        </p:nvPicPr>
        <p:blipFill>
          <a:blip r:embed="rId532"/>
          <a:stretch>
            <a:fillRect/>
          </a:stretch>
        </p:blipFill>
        <p:spPr>
          <a:xfrm>
            <a:off x="4654550" y="5340350"/>
            <a:ext cx="12700" cy="12700"/>
          </a:xfrm>
          <a:prstGeom prst="rect">
            <a:avLst/>
          </a:prstGeom>
        </p:spPr>
      </p:pic>
      <p:pic>
        <p:nvPicPr>
          <p:cNvPr id="554" name="Picture 553" descr="image.png"/>
          <p:cNvPicPr>
            <a:picLocks noChangeAspect="1"/>
          </p:cNvPicPr>
          <p:nvPr/>
        </p:nvPicPr>
        <p:blipFill>
          <a:blip r:embed="rId533"/>
          <a:stretch>
            <a:fillRect/>
          </a:stretch>
        </p:blipFill>
        <p:spPr>
          <a:xfrm>
            <a:off x="4076700" y="5645150"/>
            <a:ext cx="12700" cy="12700"/>
          </a:xfrm>
          <a:prstGeom prst="rect">
            <a:avLst/>
          </a:prstGeom>
        </p:spPr>
      </p:pic>
      <p:pic>
        <p:nvPicPr>
          <p:cNvPr id="555" name="Picture 554" descr="image.png"/>
          <p:cNvPicPr>
            <a:picLocks noChangeAspect="1"/>
          </p:cNvPicPr>
          <p:nvPr/>
        </p:nvPicPr>
        <p:blipFill>
          <a:blip r:embed="rId534"/>
          <a:stretch>
            <a:fillRect/>
          </a:stretch>
        </p:blipFill>
        <p:spPr>
          <a:xfrm>
            <a:off x="4159250" y="5645150"/>
            <a:ext cx="12700" cy="6350"/>
          </a:xfrm>
          <a:prstGeom prst="rect">
            <a:avLst/>
          </a:prstGeom>
        </p:spPr>
      </p:pic>
      <p:pic>
        <p:nvPicPr>
          <p:cNvPr id="556" name="Picture 555" descr="image.png"/>
          <p:cNvPicPr>
            <a:picLocks noChangeAspect="1"/>
          </p:cNvPicPr>
          <p:nvPr/>
        </p:nvPicPr>
        <p:blipFill>
          <a:blip r:embed="rId535"/>
          <a:stretch>
            <a:fillRect/>
          </a:stretch>
        </p:blipFill>
        <p:spPr>
          <a:xfrm>
            <a:off x="4705350" y="5238750"/>
            <a:ext cx="12700" cy="12700"/>
          </a:xfrm>
          <a:prstGeom prst="rect">
            <a:avLst/>
          </a:prstGeom>
        </p:spPr>
      </p:pic>
      <p:pic>
        <p:nvPicPr>
          <p:cNvPr id="557" name="Picture 556" descr="image.png"/>
          <p:cNvPicPr>
            <a:picLocks noChangeAspect="1"/>
          </p:cNvPicPr>
          <p:nvPr/>
        </p:nvPicPr>
        <p:blipFill>
          <a:blip r:embed="rId536"/>
          <a:stretch>
            <a:fillRect/>
          </a:stretch>
        </p:blipFill>
        <p:spPr>
          <a:xfrm>
            <a:off x="4483100" y="5575300"/>
            <a:ext cx="12700" cy="12700"/>
          </a:xfrm>
          <a:prstGeom prst="rect">
            <a:avLst/>
          </a:prstGeom>
        </p:spPr>
      </p:pic>
      <p:pic>
        <p:nvPicPr>
          <p:cNvPr id="558" name="Picture 557" descr="image.png"/>
          <p:cNvPicPr>
            <a:picLocks noChangeAspect="1"/>
          </p:cNvPicPr>
          <p:nvPr/>
        </p:nvPicPr>
        <p:blipFill>
          <a:blip r:embed="rId537"/>
          <a:stretch>
            <a:fillRect/>
          </a:stretch>
        </p:blipFill>
        <p:spPr>
          <a:xfrm>
            <a:off x="4057650" y="5435600"/>
            <a:ext cx="12700" cy="12700"/>
          </a:xfrm>
          <a:prstGeom prst="rect">
            <a:avLst/>
          </a:prstGeom>
        </p:spPr>
      </p:pic>
      <p:pic>
        <p:nvPicPr>
          <p:cNvPr id="559" name="Picture 558" descr="image.png"/>
          <p:cNvPicPr>
            <a:picLocks noChangeAspect="1"/>
          </p:cNvPicPr>
          <p:nvPr/>
        </p:nvPicPr>
        <p:blipFill>
          <a:blip r:embed="rId538"/>
          <a:stretch>
            <a:fillRect/>
          </a:stretch>
        </p:blipFill>
        <p:spPr>
          <a:xfrm>
            <a:off x="4095750" y="5651500"/>
            <a:ext cx="12700" cy="12700"/>
          </a:xfrm>
          <a:prstGeom prst="rect">
            <a:avLst/>
          </a:prstGeom>
        </p:spPr>
      </p:pic>
      <p:pic>
        <p:nvPicPr>
          <p:cNvPr id="560" name="Picture 559" descr="image.png"/>
          <p:cNvPicPr>
            <a:picLocks noChangeAspect="1"/>
          </p:cNvPicPr>
          <p:nvPr/>
        </p:nvPicPr>
        <p:blipFill>
          <a:blip r:embed="rId539"/>
          <a:stretch>
            <a:fillRect/>
          </a:stretch>
        </p:blipFill>
        <p:spPr>
          <a:xfrm>
            <a:off x="4559300" y="5435600"/>
            <a:ext cx="12700" cy="6350"/>
          </a:xfrm>
          <a:prstGeom prst="rect">
            <a:avLst/>
          </a:prstGeom>
        </p:spPr>
      </p:pic>
      <p:pic>
        <p:nvPicPr>
          <p:cNvPr id="561" name="Picture 560" descr="image.png"/>
          <p:cNvPicPr>
            <a:picLocks noChangeAspect="1"/>
          </p:cNvPicPr>
          <p:nvPr/>
        </p:nvPicPr>
        <p:blipFill>
          <a:blip r:embed="rId540"/>
          <a:stretch>
            <a:fillRect/>
          </a:stretch>
        </p:blipFill>
        <p:spPr>
          <a:xfrm>
            <a:off x="4076700" y="5657850"/>
            <a:ext cx="12700" cy="6350"/>
          </a:xfrm>
          <a:prstGeom prst="rect">
            <a:avLst/>
          </a:prstGeom>
        </p:spPr>
      </p:pic>
      <p:pic>
        <p:nvPicPr>
          <p:cNvPr id="562" name="Picture 561" descr="image.png"/>
          <p:cNvPicPr>
            <a:picLocks noChangeAspect="1"/>
          </p:cNvPicPr>
          <p:nvPr/>
        </p:nvPicPr>
        <p:blipFill>
          <a:blip r:embed="rId541"/>
          <a:stretch>
            <a:fillRect/>
          </a:stretch>
        </p:blipFill>
        <p:spPr>
          <a:xfrm>
            <a:off x="4330700" y="5657850"/>
            <a:ext cx="12700" cy="12700"/>
          </a:xfrm>
          <a:prstGeom prst="rect">
            <a:avLst/>
          </a:prstGeom>
        </p:spPr>
      </p:pic>
      <p:pic>
        <p:nvPicPr>
          <p:cNvPr id="563" name="Picture 562" descr="image.png"/>
          <p:cNvPicPr>
            <a:picLocks noChangeAspect="1"/>
          </p:cNvPicPr>
          <p:nvPr/>
        </p:nvPicPr>
        <p:blipFill>
          <a:blip r:embed="rId542"/>
          <a:stretch>
            <a:fillRect/>
          </a:stretch>
        </p:blipFill>
        <p:spPr>
          <a:xfrm>
            <a:off x="4356100" y="5657850"/>
            <a:ext cx="12700" cy="12700"/>
          </a:xfrm>
          <a:prstGeom prst="rect">
            <a:avLst/>
          </a:prstGeom>
        </p:spPr>
      </p:pic>
      <p:pic>
        <p:nvPicPr>
          <p:cNvPr id="564" name="Picture 563" descr="image.png"/>
          <p:cNvPicPr>
            <a:picLocks noChangeAspect="1"/>
          </p:cNvPicPr>
          <p:nvPr/>
        </p:nvPicPr>
        <p:blipFill>
          <a:blip r:embed="rId543"/>
          <a:stretch>
            <a:fillRect/>
          </a:stretch>
        </p:blipFill>
        <p:spPr>
          <a:xfrm>
            <a:off x="4273550" y="5664200"/>
            <a:ext cx="6350" cy="6350"/>
          </a:xfrm>
          <a:prstGeom prst="rect">
            <a:avLst/>
          </a:prstGeom>
        </p:spPr>
      </p:pic>
      <p:pic>
        <p:nvPicPr>
          <p:cNvPr id="565" name="Picture 564" descr="image.png"/>
          <p:cNvPicPr>
            <a:picLocks noChangeAspect="1"/>
          </p:cNvPicPr>
          <p:nvPr/>
        </p:nvPicPr>
        <p:blipFill>
          <a:blip r:embed="rId544"/>
          <a:stretch>
            <a:fillRect/>
          </a:stretch>
        </p:blipFill>
        <p:spPr>
          <a:xfrm>
            <a:off x="4648200" y="5314950"/>
            <a:ext cx="12700" cy="12700"/>
          </a:xfrm>
          <a:prstGeom prst="rect">
            <a:avLst/>
          </a:prstGeom>
        </p:spPr>
      </p:pic>
      <p:pic>
        <p:nvPicPr>
          <p:cNvPr id="566" name="Picture 565" descr="image.png"/>
          <p:cNvPicPr>
            <a:picLocks noChangeAspect="1"/>
          </p:cNvPicPr>
          <p:nvPr/>
        </p:nvPicPr>
        <p:blipFill>
          <a:blip r:embed="rId545"/>
          <a:stretch>
            <a:fillRect/>
          </a:stretch>
        </p:blipFill>
        <p:spPr>
          <a:xfrm>
            <a:off x="4191000" y="5676900"/>
            <a:ext cx="12700" cy="12700"/>
          </a:xfrm>
          <a:prstGeom prst="rect">
            <a:avLst/>
          </a:prstGeom>
        </p:spPr>
      </p:pic>
      <p:pic>
        <p:nvPicPr>
          <p:cNvPr id="567" name="Picture 566" descr="image.png"/>
          <p:cNvPicPr>
            <a:picLocks noChangeAspect="1"/>
          </p:cNvPicPr>
          <p:nvPr/>
        </p:nvPicPr>
        <p:blipFill>
          <a:blip r:embed="rId546"/>
          <a:stretch>
            <a:fillRect/>
          </a:stretch>
        </p:blipFill>
        <p:spPr>
          <a:xfrm>
            <a:off x="4527550" y="5467350"/>
            <a:ext cx="12700" cy="12700"/>
          </a:xfrm>
          <a:prstGeom prst="rect">
            <a:avLst/>
          </a:prstGeom>
        </p:spPr>
      </p:pic>
      <p:pic>
        <p:nvPicPr>
          <p:cNvPr id="568" name="Picture 567" descr="image.png"/>
          <p:cNvPicPr>
            <a:picLocks noChangeAspect="1"/>
          </p:cNvPicPr>
          <p:nvPr/>
        </p:nvPicPr>
        <p:blipFill>
          <a:blip r:embed="rId547"/>
          <a:stretch>
            <a:fillRect/>
          </a:stretch>
        </p:blipFill>
        <p:spPr>
          <a:xfrm>
            <a:off x="4508500" y="5435600"/>
            <a:ext cx="12700" cy="12700"/>
          </a:xfrm>
          <a:prstGeom prst="rect">
            <a:avLst/>
          </a:prstGeom>
        </p:spPr>
      </p:pic>
      <p:pic>
        <p:nvPicPr>
          <p:cNvPr id="569" name="Picture 568" descr="image.png"/>
          <p:cNvPicPr>
            <a:picLocks noChangeAspect="1"/>
          </p:cNvPicPr>
          <p:nvPr/>
        </p:nvPicPr>
        <p:blipFill>
          <a:blip r:embed="rId517"/>
          <a:stretch>
            <a:fillRect/>
          </a:stretch>
        </p:blipFill>
        <p:spPr>
          <a:xfrm>
            <a:off x="4089400" y="5314950"/>
            <a:ext cx="6350" cy="12700"/>
          </a:xfrm>
          <a:prstGeom prst="rect">
            <a:avLst/>
          </a:prstGeom>
        </p:spPr>
      </p:pic>
      <p:pic>
        <p:nvPicPr>
          <p:cNvPr id="570" name="Picture 569" descr="image.png"/>
          <p:cNvPicPr>
            <a:picLocks noChangeAspect="1"/>
          </p:cNvPicPr>
          <p:nvPr/>
        </p:nvPicPr>
        <p:blipFill>
          <a:blip r:embed="rId548"/>
          <a:stretch>
            <a:fillRect/>
          </a:stretch>
        </p:blipFill>
        <p:spPr>
          <a:xfrm>
            <a:off x="4191000" y="5695950"/>
            <a:ext cx="12700" cy="12700"/>
          </a:xfrm>
          <a:prstGeom prst="rect">
            <a:avLst/>
          </a:prstGeom>
        </p:spPr>
      </p:pic>
      <p:pic>
        <p:nvPicPr>
          <p:cNvPr id="571" name="Picture 570" descr="image.png"/>
          <p:cNvPicPr>
            <a:picLocks noChangeAspect="1"/>
          </p:cNvPicPr>
          <p:nvPr/>
        </p:nvPicPr>
        <p:blipFill>
          <a:blip r:embed="rId549"/>
          <a:stretch>
            <a:fillRect/>
          </a:stretch>
        </p:blipFill>
        <p:spPr>
          <a:xfrm>
            <a:off x="4476750" y="5581650"/>
            <a:ext cx="6350" cy="12700"/>
          </a:xfrm>
          <a:prstGeom prst="rect">
            <a:avLst/>
          </a:prstGeom>
        </p:spPr>
      </p:pic>
      <p:pic>
        <p:nvPicPr>
          <p:cNvPr id="572" name="Picture 571" descr="image.png"/>
          <p:cNvPicPr>
            <a:picLocks noChangeAspect="1"/>
          </p:cNvPicPr>
          <p:nvPr/>
        </p:nvPicPr>
        <p:blipFill>
          <a:blip r:embed="rId550"/>
          <a:stretch>
            <a:fillRect/>
          </a:stretch>
        </p:blipFill>
        <p:spPr>
          <a:xfrm>
            <a:off x="4184650" y="5708650"/>
            <a:ext cx="12700" cy="12700"/>
          </a:xfrm>
          <a:prstGeom prst="rect">
            <a:avLst/>
          </a:prstGeom>
        </p:spPr>
      </p:pic>
      <p:pic>
        <p:nvPicPr>
          <p:cNvPr id="573" name="Picture 572" descr="image.png"/>
          <p:cNvPicPr>
            <a:picLocks noChangeAspect="1"/>
          </p:cNvPicPr>
          <p:nvPr/>
        </p:nvPicPr>
        <p:blipFill>
          <a:blip r:embed="rId551"/>
          <a:stretch>
            <a:fillRect/>
          </a:stretch>
        </p:blipFill>
        <p:spPr>
          <a:xfrm>
            <a:off x="4032250" y="5600700"/>
            <a:ext cx="12700" cy="12700"/>
          </a:xfrm>
          <a:prstGeom prst="rect">
            <a:avLst/>
          </a:prstGeom>
        </p:spPr>
      </p:pic>
      <p:pic>
        <p:nvPicPr>
          <p:cNvPr id="574" name="Picture 573" descr="image.png"/>
          <p:cNvPicPr>
            <a:picLocks noChangeAspect="1"/>
          </p:cNvPicPr>
          <p:nvPr/>
        </p:nvPicPr>
        <p:blipFill>
          <a:blip r:embed="rId552"/>
          <a:stretch>
            <a:fillRect/>
          </a:stretch>
        </p:blipFill>
        <p:spPr>
          <a:xfrm>
            <a:off x="4025900" y="5524500"/>
            <a:ext cx="12700" cy="12700"/>
          </a:xfrm>
          <a:prstGeom prst="rect">
            <a:avLst/>
          </a:prstGeom>
        </p:spPr>
      </p:pic>
      <p:pic>
        <p:nvPicPr>
          <p:cNvPr id="575" name="Picture 574" descr="image.png"/>
          <p:cNvPicPr>
            <a:picLocks noChangeAspect="1"/>
          </p:cNvPicPr>
          <p:nvPr/>
        </p:nvPicPr>
        <p:blipFill>
          <a:blip r:embed="rId553"/>
          <a:stretch>
            <a:fillRect/>
          </a:stretch>
        </p:blipFill>
        <p:spPr>
          <a:xfrm>
            <a:off x="4083050" y="5454650"/>
            <a:ext cx="12700" cy="12700"/>
          </a:xfrm>
          <a:prstGeom prst="rect">
            <a:avLst/>
          </a:prstGeom>
        </p:spPr>
      </p:pic>
      <p:pic>
        <p:nvPicPr>
          <p:cNvPr id="576" name="Picture 575" descr="image.png"/>
          <p:cNvPicPr>
            <a:picLocks noChangeAspect="1"/>
          </p:cNvPicPr>
          <p:nvPr/>
        </p:nvPicPr>
        <p:blipFill>
          <a:blip r:embed="rId554"/>
          <a:stretch>
            <a:fillRect/>
          </a:stretch>
        </p:blipFill>
        <p:spPr>
          <a:xfrm>
            <a:off x="4019550" y="5524500"/>
            <a:ext cx="12700" cy="12700"/>
          </a:xfrm>
          <a:prstGeom prst="rect">
            <a:avLst/>
          </a:prstGeom>
        </p:spPr>
      </p:pic>
      <p:pic>
        <p:nvPicPr>
          <p:cNvPr id="577" name="Picture 576" descr="image.png"/>
          <p:cNvPicPr>
            <a:picLocks noChangeAspect="1"/>
          </p:cNvPicPr>
          <p:nvPr/>
        </p:nvPicPr>
        <p:blipFill>
          <a:blip r:embed="rId555"/>
          <a:stretch>
            <a:fillRect/>
          </a:stretch>
        </p:blipFill>
        <p:spPr>
          <a:xfrm>
            <a:off x="4114800" y="5295900"/>
            <a:ext cx="12700" cy="6350"/>
          </a:xfrm>
          <a:prstGeom prst="rect">
            <a:avLst/>
          </a:prstGeom>
        </p:spPr>
      </p:pic>
      <p:pic>
        <p:nvPicPr>
          <p:cNvPr id="578" name="Picture 577" descr="image.png"/>
          <p:cNvPicPr>
            <a:picLocks noChangeAspect="1"/>
          </p:cNvPicPr>
          <p:nvPr/>
        </p:nvPicPr>
        <p:blipFill>
          <a:blip r:embed="rId556"/>
          <a:stretch>
            <a:fillRect/>
          </a:stretch>
        </p:blipFill>
        <p:spPr>
          <a:xfrm>
            <a:off x="4552950" y="5454650"/>
            <a:ext cx="12700" cy="12700"/>
          </a:xfrm>
          <a:prstGeom prst="rect">
            <a:avLst/>
          </a:prstGeom>
        </p:spPr>
      </p:pic>
      <p:pic>
        <p:nvPicPr>
          <p:cNvPr id="579" name="Picture 578" descr="image.png"/>
          <p:cNvPicPr>
            <a:picLocks noChangeAspect="1"/>
          </p:cNvPicPr>
          <p:nvPr/>
        </p:nvPicPr>
        <p:blipFill>
          <a:blip r:embed="rId557"/>
          <a:stretch>
            <a:fillRect/>
          </a:stretch>
        </p:blipFill>
        <p:spPr>
          <a:xfrm>
            <a:off x="4673600" y="5289550"/>
            <a:ext cx="12700" cy="12700"/>
          </a:xfrm>
          <a:prstGeom prst="rect">
            <a:avLst/>
          </a:prstGeom>
        </p:spPr>
      </p:pic>
      <p:pic>
        <p:nvPicPr>
          <p:cNvPr id="580" name="Picture 579" descr="image.png"/>
          <p:cNvPicPr>
            <a:picLocks noChangeAspect="1"/>
          </p:cNvPicPr>
          <p:nvPr/>
        </p:nvPicPr>
        <p:blipFill>
          <a:blip r:embed="rId558"/>
          <a:stretch>
            <a:fillRect/>
          </a:stretch>
        </p:blipFill>
        <p:spPr>
          <a:xfrm>
            <a:off x="4572000" y="4991100"/>
            <a:ext cx="12700" cy="12700"/>
          </a:xfrm>
          <a:prstGeom prst="rect">
            <a:avLst/>
          </a:prstGeom>
        </p:spPr>
      </p:pic>
      <p:pic>
        <p:nvPicPr>
          <p:cNvPr id="581" name="Picture 580" descr="image.png"/>
          <p:cNvPicPr>
            <a:picLocks noChangeAspect="1"/>
          </p:cNvPicPr>
          <p:nvPr/>
        </p:nvPicPr>
        <p:blipFill>
          <a:blip r:embed="rId559"/>
          <a:stretch>
            <a:fillRect/>
          </a:stretch>
        </p:blipFill>
        <p:spPr>
          <a:xfrm>
            <a:off x="4603750" y="4991100"/>
            <a:ext cx="12700" cy="12700"/>
          </a:xfrm>
          <a:prstGeom prst="rect">
            <a:avLst/>
          </a:prstGeom>
        </p:spPr>
      </p:pic>
      <p:pic>
        <p:nvPicPr>
          <p:cNvPr id="582" name="Picture 581" descr="image.png"/>
          <p:cNvPicPr>
            <a:picLocks noChangeAspect="1"/>
          </p:cNvPicPr>
          <p:nvPr/>
        </p:nvPicPr>
        <p:blipFill>
          <a:blip r:embed="rId560"/>
          <a:stretch>
            <a:fillRect/>
          </a:stretch>
        </p:blipFill>
        <p:spPr>
          <a:xfrm>
            <a:off x="4019550" y="5543550"/>
            <a:ext cx="12700" cy="12700"/>
          </a:xfrm>
          <a:prstGeom prst="rect">
            <a:avLst/>
          </a:prstGeom>
        </p:spPr>
      </p:pic>
      <p:pic>
        <p:nvPicPr>
          <p:cNvPr id="583" name="Picture 582" descr="image.png"/>
          <p:cNvPicPr>
            <a:picLocks noChangeAspect="1"/>
          </p:cNvPicPr>
          <p:nvPr/>
        </p:nvPicPr>
        <p:blipFill>
          <a:blip r:embed="rId561"/>
          <a:stretch>
            <a:fillRect/>
          </a:stretch>
        </p:blipFill>
        <p:spPr>
          <a:xfrm>
            <a:off x="4552950" y="5003800"/>
            <a:ext cx="12700" cy="12700"/>
          </a:xfrm>
          <a:prstGeom prst="rect">
            <a:avLst/>
          </a:prstGeom>
        </p:spPr>
      </p:pic>
      <p:pic>
        <p:nvPicPr>
          <p:cNvPr id="584" name="Picture 583" descr="image.png"/>
          <p:cNvPicPr>
            <a:picLocks noChangeAspect="1"/>
          </p:cNvPicPr>
          <p:nvPr/>
        </p:nvPicPr>
        <p:blipFill>
          <a:blip r:embed="rId562"/>
          <a:stretch>
            <a:fillRect/>
          </a:stretch>
        </p:blipFill>
        <p:spPr>
          <a:xfrm>
            <a:off x="4622800" y="5003800"/>
            <a:ext cx="6350" cy="12700"/>
          </a:xfrm>
          <a:prstGeom prst="rect">
            <a:avLst/>
          </a:prstGeom>
        </p:spPr>
      </p:pic>
      <p:pic>
        <p:nvPicPr>
          <p:cNvPr id="585" name="Picture 584" descr="image.png"/>
          <p:cNvPicPr>
            <a:picLocks noChangeAspect="1"/>
          </p:cNvPicPr>
          <p:nvPr/>
        </p:nvPicPr>
        <p:blipFill>
          <a:blip r:embed="rId563"/>
          <a:stretch>
            <a:fillRect/>
          </a:stretch>
        </p:blipFill>
        <p:spPr>
          <a:xfrm>
            <a:off x="4508500" y="5486400"/>
            <a:ext cx="12700" cy="12700"/>
          </a:xfrm>
          <a:prstGeom prst="rect">
            <a:avLst/>
          </a:prstGeom>
        </p:spPr>
      </p:pic>
      <p:pic>
        <p:nvPicPr>
          <p:cNvPr id="586" name="Picture 585" descr="image.png"/>
          <p:cNvPicPr>
            <a:picLocks noChangeAspect="1"/>
          </p:cNvPicPr>
          <p:nvPr/>
        </p:nvPicPr>
        <p:blipFill>
          <a:blip r:embed="rId564"/>
          <a:stretch>
            <a:fillRect/>
          </a:stretch>
        </p:blipFill>
        <p:spPr>
          <a:xfrm>
            <a:off x="4330700" y="5073650"/>
            <a:ext cx="6350" cy="12700"/>
          </a:xfrm>
          <a:prstGeom prst="rect">
            <a:avLst/>
          </a:prstGeom>
        </p:spPr>
      </p:pic>
      <p:pic>
        <p:nvPicPr>
          <p:cNvPr id="587" name="Picture 586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159250" y="5626100"/>
            <a:ext cx="12700" cy="6350"/>
          </a:xfrm>
          <a:prstGeom prst="rect">
            <a:avLst/>
          </a:prstGeom>
        </p:spPr>
      </p:pic>
      <p:pic>
        <p:nvPicPr>
          <p:cNvPr id="588" name="Picture 587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375150" y="5626100"/>
            <a:ext cx="12700" cy="12700"/>
          </a:xfrm>
          <a:prstGeom prst="rect">
            <a:avLst/>
          </a:prstGeom>
        </p:spPr>
      </p:pic>
      <p:pic>
        <p:nvPicPr>
          <p:cNvPr id="589" name="Picture 588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394200" y="5626100"/>
            <a:ext cx="12700" cy="12700"/>
          </a:xfrm>
          <a:prstGeom prst="rect">
            <a:avLst/>
          </a:prstGeom>
        </p:spPr>
      </p:pic>
      <p:pic>
        <p:nvPicPr>
          <p:cNvPr id="590" name="Picture 589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572000" y="5073650"/>
            <a:ext cx="12700" cy="12700"/>
          </a:xfrm>
          <a:prstGeom prst="rect">
            <a:avLst/>
          </a:prstGeom>
        </p:spPr>
      </p:pic>
      <p:pic>
        <p:nvPicPr>
          <p:cNvPr id="591" name="Picture 590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52950" y="5080000"/>
            <a:ext cx="12700" cy="6350"/>
          </a:xfrm>
          <a:prstGeom prst="rect">
            <a:avLst/>
          </a:prstGeom>
        </p:spPr>
      </p:pic>
      <p:pic>
        <p:nvPicPr>
          <p:cNvPr id="592" name="Picture 591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641850" y="5080000"/>
            <a:ext cx="12700" cy="6350"/>
          </a:xfrm>
          <a:prstGeom prst="rect">
            <a:avLst/>
          </a:prstGeom>
        </p:spPr>
      </p:pic>
      <p:pic>
        <p:nvPicPr>
          <p:cNvPr id="593" name="Picture 592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343400" y="5632450"/>
            <a:ext cx="12700" cy="12700"/>
          </a:xfrm>
          <a:prstGeom prst="rect">
            <a:avLst/>
          </a:prstGeom>
        </p:spPr>
      </p:pic>
      <p:pic>
        <p:nvPicPr>
          <p:cNvPr id="594" name="Picture 593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692650" y="5099050"/>
            <a:ext cx="12700" cy="12700"/>
          </a:xfrm>
          <a:prstGeom prst="rect">
            <a:avLst/>
          </a:prstGeom>
        </p:spPr>
      </p:pic>
      <p:pic>
        <p:nvPicPr>
          <p:cNvPr id="595" name="Picture 594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260850" y="5105400"/>
            <a:ext cx="6350" cy="12700"/>
          </a:xfrm>
          <a:prstGeom prst="rect">
            <a:avLst/>
          </a:prstGeom>
        </p:spPr>
      </p:pic>
      <p:pic>
        <p:nvPicPr>
          <p:cNvPr id="596" name="Picture 595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311650" y="5638800"/>
            <a:ext cx="6350" cy="6350"/>
          </a:xfrm>
          <a:prstGeom prst="rect">
            <a:avLst/>
          </a:prstGeom>
        </p:spPr>
      </p:pic>
      <p:pic>
        <p:nvPicPr>
          <p:cNvPr id="597" name="Picture 596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267200" y="5118100"/>
            <a:ext cx="6350" cy="12700"/>
          </a:xfrm>
          <a:prstGeom prst="rect">
            <a:avLst/>
          </a:prstGeom>
        </p:spPr>
      </p:pic>
      <p:pic>
        <p:nvPicPr>
          <p:cNvPr id="598" name="Picture 597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00550" y="5638800"/>
            <a:ext cx="6350" cy="12700"/>
          </a:xfrm>
          <a:prstGeom prst="rect">
            <a:avLst/>
          </a:prstGeom>
        </p:spPr>
      </p:pic>
      <p:pic>
        <p:nvPicPr>
          <p:cNvPr id="599" name="Picture 598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235450" y="5130800"/>
            <a:ext cx="6350" cy="12700"/>
          </a:xfrm>
          <a:prstGeom prst="rect">
            <a:avLst/>
          </a:prstGeom>
        </p:spPr>
      </p:pic>
      <p:pic>
        <p:nvPicPr>
          <p:cNvPr id="600" name="Picture 599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171950" y="5645150"/>
            <a:ext cx="12700" cy="12700"/>
          </a:xfrm>
          <a:prstGeom prst="rect">
            <a:avLst/>
          </a:prstGeom>
        </p:spPr>
      </p:pic>
      <p:pic>
        <p:nvPicPr>
          <p:cNvPr id="601" name="Picture 600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159250" y="5651500"/>
            <a:ext cx="6350" cy="6350"/>
          </a:xfrm>
          <a:prstGeom prst="rect">
            <a:avLst/>
          </a:prstGeom>
        </p:spPr>
      </p:pic>
      <p:pic>
        <p:nvPicPr>
          <p:cNvPr id="602" name="Picture 601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686300" y="5137150"/>
            <a:ext cx="6350" cy="6350"/>
          </a:xfrm>
          <a:prstGeom prst="rect">
            <a:avLst/>
          </a:prstGeom>
        </p:spPr>
      </p:pic>
      <p:pic>
        <p:nvPicPr>
          <p:cNvPr id="603" name="Picture 602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191000" y="5651500"/>
            <a:ext cx="12700" cy="6350"/>
          </a:xfrm>
          <a:prstGeom prst="rect">
            <a:avLst/>
          </a:prstGeom>
        </p:spPr>
      </p:pic>
      <p:pic>
        <p:nvPicPr>
          <p:cNvPr id="604" name="Picture 60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229100" y="5143500"/>
            <a:ext cx="6350" cy="12700"/>
          </a:xfrm>
          <a:prstGeom prst="rect">
            <a:avLst/>
          </a:prstGeom>
        </p:spPr>
      </p:pic>
      <p:pic>
        <p:nvPicPr>
          <p:cNvPr id="605" name="Picture 604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248150" y="5143500"/>
            <a:ext cx="6350" cy="12700"/>
          </a:xfrm>
          <a:prstGeom prst="rect">
            <a:avLst/>
          </a:prstGeom>
        </p:spPr>
      </p:pic>
      <p:pic>
        <p:nvPicPr>
          <p:cNvPr id="606" name="Picture 605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222750" y="5149850"/>
            <a:ext cx="6350" cy="6350"/>
          </a:xfrm>
          <a:prstGeom prst="rect">
            <a:avLst/>
          </a:prstGeom>
        </p:spPr>
      </p:pic>
      <p:pic>
        <p:nvPicPr>
          <p:cNvPr id="607" name="Picture 606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324350" y="5651500"/>
            <a:ext cx="6350" cy="12700"/>
          </a:xfrm>
          <a:prstGeom prst="rect">
            <a:avLst/>
          </a:prstGeom>
        </p:spPr>
      </p:pic>
      <p:pic>
        <p:nvPicPr>
          <p:cNvPr id="608" name="Picture 607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273550" y="5651500"/>
            <a:ext cx="12700" cy="12700"/>
          </a:xfrm>
          <a:prstGeom prst="rect">
            <a:avLst/>
          </a:prstGeom>
        </p:spPr>
      </p:pic>
      <p:pic>
        <p:nvPicPr>
          <p:cNvPr id="609" name="Picture 608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305300" y="5657850"/>
            <a:ext cx="12700" cy="6350"/>
          </a:xfrm>
          <a:prstGeom prst="rect">
            <a:avLst/>
          </a:prstGeom>
        </p:spPr>
      </p:pic>
      <p:pic>
        <p:nvPicPr>
          <p:cNvPr id="610" name="Picture 609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349750" y="5664200"/>
            <a:ext cx="12700" cy="6350"/>
          </a:xfrm>
          <a:prstGeom prst="rect">
            <a:avLst/>
          </a:prstGeom>
        </p:spPr>
      </p:pic>
      <p:pic>
        <p:nvPicPr>
          <p:cNvPr id="611" name="Picture 610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203700" y="5162550"/>
            <a:ext cx="6350" cy="6350"/>
          </a:xfrm>
          <a:prstGeom prst="rect">
            <a:avLst/>
          </a:prstGeom>
        </p:spPr>
      </p:pic>
      <p:pic>
        <p:nvPicPr>
          <p:cNvPr id="612" name="Picture 611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178300" y="5670550"/>
            <a:ext cx="12700" cy="6350"/>
          </a:xfrm>
          <a:prstGeom prst="rect">
            <a:avLst/>
          </a:prstGeom>
        </p:spPr>
      </p:pic>
      <p:pic>
        <p:nvPicPr>
          <p:cNvPr id="613" name="Picture 612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318000" y="5670550"/>
            <a:ext cx="12700" cy="6350"/>
          </a:xfrm>
          <a:prstGeom prst="rect">
            <a:avLst/>
          </a:prstGeom>
        </p:spPr>
      </p:pic>
      <p:pic>
        <p:nvPicPr>
          <p:cNvPr id="614" name="Picture 61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095750" y="5670550"/>
            <a:ext cx="6350" cy="12700"/>
          </a:xfrm>
          <a:prstGeom prst="rect">
            <a:avLst/>
          </a:prstGeom>
        </p:spPr>
      </p:pic>
      <p:pic>
        <p:nvPicPr>
          <p:cNvPr id="615" name="Picture 614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121150" y="5670550"/>
            <a:ext cx="6350" cy="12700"/>
          </a:xfrm>
          <a:prstGeom prst="rect">
            <a:avLst/>
          </a:prstGeom>
        </p:spPr>
      </p:pic>
      <p:pic>
        <p:nvPicPr>
          <p:cNvPr id="616" name="Picture 615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305300" y="5683250"/>
            <a:ext cx="6350" cy="6350"/>
          </a:xfrm>
          <a:prstGeom prst="rect">
            <a:avLst/>
          </a:prstGeom>
        </p:spPr>
      </p:pic>
      <p:pic>
        <p:nvPicPr>
          <p:cNvPr id="617" name="Picture 616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324350" y="5683250"/>
            <a:ext cx="6350" cy="6350"/>
          </a:xfrm>
          <a:prstGeom prst="rect">
            <a:avLst/>
          </a:prstGeom>
        </p:spPr>
      </p:pic>
      <p:pic>
        <p:nvPicPr>
          <p:cNvPr id="618" name="Picture 617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229100" y="5175250"/>
            <a:ext cx="12700" cy="6350"/>
          </a:xfrm>
          <a:prstGeom prst="rect">
            <a:avLst/>
          </a:prstGeom>
        </p:spPr>
      </p:pic>
      <p:pic>
        <p:nvPicPr>
          <p:cNvPr id="619" name="Picture 618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235450" y="5683250"/>
            <a:ext cx="6350" cy="12700"/>
          </a:xfrm>
          <a:prstGeom prst="rect">
            <a:avLst/>
          </a:prstGeom>
        </p:spPr>
      </p:pic>
      <p:pic>
        <p:nvPicPr>
          <p:cNvPr id="620" name="Picture 619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152900" y="5683250"/>
            <a:ext cx="6350" cy="12700"/>
          </a:xfrm>
          <a:prstGeom prst="rect">
            <a:avLst/>
          </a:prstGeom>
        </p:spPr>
      </p:pic>
      <p:pic>
        <p:nvPicPr>
          <p:cNvPr id="621" name="Picture 620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235450" y="5689600"/>
            <a:ext cx="12700" cy="6350"/>
          </a:xfrm>
          <a:prstGeom prst="rect">
            <a:avLst/>
          </a:prstGeom>
        </p:spPr>
      </p:pic>
      <p:pic>
        <p:nvPicPr>
          <p:cNvPr id="622" name="Picture 621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660900" y="5175250"/>
            <a:ext cx="6350" cy="12700"/>
          </a:xfrm>
          <a:prstGeom prst="rect">
            <a:avLst/>
          </a:prstGeom>
        </p:spPr>
      </p:pic>
      <p:pic>
        <p:nvPicPr>
          <p:cNvPr id="623" name="Picture 622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184650" y="5695950"/>
            <a:ext cx="12700" cy="12700"/>
          </a:xfrm>
          <a:prstGeom prst="rect">
            <a:avLst/>
          </a:prstGeom>
        </p:spPr>
      </p:pic>
      <p:pic>
        <p:nvPicPr>
          <p:cNvPr id="624" name="Picture 623" descr="image.png"/>
          <p:cNvPicPr>
            <a:picLocks noChangeAspect="1"/>
          </p:cNvPicPr>
          <p:nvPr/>
        </p:nvPicPr>
        <p:blipFill>
          <a:blip r:embed="rId568"/>
          <a:stretch>
            <a:fillRect/>
          </a:stretch>
        </p:blipFill>
        <p:spPr>
          <a:xfrm>
            <a:off x="4229100" y="5181600"/>
            <a:ext cx="12700" cy="12700"/>
          </a:xfrm>
          <a:prstGeom prst="rect">
            <a:avLst/>
          </a:prstGeom>
        </p:spPr>
      </p:pic>
      <p:pic>
        <p:nvPicPr>
          <p:cNvPr id="625" name="Picture 624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178300" y="5187950"/>
            <a:ext cx="6350" cy="6350"/>
          </a:xfrm>
          <a:prstGeom prst="rect">
            <a:avLst/>
          </a:prstGeom>
        </p:spPr>
      </p:pic>
      <p:pic>
        <p:nvPicPr>
          <p:cNvPr id="626" name="Picture 625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165600" y="5187950"/>
            <a:ext cx="12700" cy="12700"/>
          </a:xfrm>
          <a:prstGeom prst="rect">
            <a:avLst/>
          </a:prstGeom>
        </p:spPr>
      </p:pic>
      <p:pic>
        <p:nvPicPr>
          <p:cNvPr id="627" name="Picture 626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699000" y="5200650"/>
            <a:ext cx="12700" cy="12700"/>
          </a:xfrm>
          <a:prstGeom prst="rect">
            <a:avLst/>
          </a:prstGeom>
        </p:spPr>
      </p:pic>
      <p:pic>
        <p:nvPicPr>
          <p:cNvPr id="628" name="Picture 627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171950" y="5207000"/>
            <a:ext cx="12700" cy="6350"/>
          </a:xfrm>
          <a:prstGeom prst="rect">
            <a:avLst/>
          </a:prstGeom>
        </p:spPr>
      </p:pic>
      <p:pic>
        <p:nvPicPr>
          <p:cNvPr id="629" name="Picture 628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705350" y="5207000"/>
            <a:ext cx="6350" cy="12700"/>
          </a:xfrm>
          <a:prstGeom prst="rect">
            <a:avLst/>
          </a:prstGeom>
        </p:spPr>
      </p:pic>
      <p:pic>
        <p:nvPicPr>
          <p:cNvPr id="630" name="Picture 629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692650" y="5213350"/>
            <a:ext cx="12700" cy="6350"/>
          </a:xfrm>
          <a:prstGeom prst="rect">
            <a:avLst/>
          </a:prstGeom>
        </p:spPr>
      </p:pic>
      <p:pic>
        <p:nvPicPr>
          <p:cNvPr id="631" name="Picture 630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705350" y="5213350"/>
            <a:ext cx="6350" cy="12700"/>
          </a:xfrm>
          <a:prstGeom prst="rect">
            <a:avLst/>
          </a:prstGeom>
        </p:spPr>
      </p:pic>
      <p:pic>
        <p:nvPicPr>
          <p:cNvPr id="632" name="Picture 631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679950" y="5226050"/>
            <a:ext cx="6350" cy="6350"/>
          </a:xfrm>
          <a:prstGeom prst="rect">
            <a:avLst/>
          </a:prstGeom>
        </p:spPr>
      </p:pic>
      <p:pic>
        <p:nvPicPr>
          <p:cNvPr id="633" name="Picture 632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667250" y="5257800"/>
            <a:ext cx="12700" cy="12700"/>
          </a:xfrm>
          <a:prstGeom prst="rect">
            <a:avLst/>
          </a:prstGeom>
        </p:spPr>
      </p:pic>
      <p:pic>
        <p:nvPicPr>
          <p:cNvPr id="634" name="Picture 633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127500" y="5270500"/>
            <a:ext cx="12700" cy="6350"/>
          </a:xfrm>
          <a:prstGeom prst="rect">
            <a:avLst/>
          </a:prstGeom>
        </p:spPr>
      </p:pic>
      <p:pic>
        <p:nvPicPr>
          <p:cNvPr id="635" name="Picture 634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089400" y="5308600"/>
            <a:ext cx="12700" cy="6350"/>
          </a:xfrm>
          <a:prstGeom prst="rect">
            <a:avLst/>
          </a:prstGeom>
        </p:spPr>
      </p:pic>
      <p:pic>
        <p:nvPicPr>
          <p:cNvPr id="636" name="Picture 635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667250" y="5314950"/>
            <a:ext cx="6350" cy="6350"/>
          </a:xfrm>
          <a:prstGeom prst="rect">
            <a:avLst/>
          </a:prstGeom>
        </p:spPr>
      </p:pic>
      <p:pic>
        <p:nvPicPr>
          <p:cNvPr id="637" name="Picture 636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114800" y="5327650"/>
            <a:ext cx="6350" cy="6350"/>
          </a:xfrm>
          <a:prstGeom prst="rect">
            <a:avLst/>
          </a:prstGeom>
        </p:spPr>
      </p:pic>
      <p:pic>
        <p:nvPicPr>
          <p:cNvPr id="638" name="Picture 637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91050" y="5384800"/>
            <a:ext cx="12700" cy="6350"/>
          </a:xfrm>
          <a:prstGeom prst="rect">
            <a:avLst/>
          </a:prstGeom>
        </p:spPr>
      </p:pic>
      <p:pic>
        <p:nvPicPr>
          <p:cNvPr id="639" name="Picture 638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083050" y="5391150"/>
            <a:ext cx="12700" cy="12700"/>
          </a:xfrm>
          <a:prstGeom prst="rect">
            <a:avLst/>
          </a:prstGeom>
        </p:spPr>
      </p:pic>
      <p:pic>
        <p:nvPicPr>
          <p:cNvPr id="640" name="Picture 639" descr="image.png"/>
          <p:cNvPicPr>
            <a:picLocks noChangeAspect="1"/>
          </p:cNvPicPr>
          <p:nvPr/>
        </p:nvPicPr>
        <p:blipFill>
          <a:blip r:embed="rId569"/>
          <a:stretch>
            <a:fillRect/>
          </a:stretch>
        </p:blipFill>
        <p:spPr>
          <a:xfrm>
            <a:off x="4540250" y="5397500"/>
            <a:ext cx="6350" cy="12700"/>
          </a:xfrm>
          <a:prstGeom prst="rect">
            <a:avLst/>
          </a:prstGeom>
        </p:spPr>
      </p:pic>
      <p:pic>
        <p:nvPicPr>
          <p:cNvPr id="641" name="Picture 640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565650" y="5410200"/>
            <a:ext cx="6350" cy="6350"/>
          </a:xfrm>
          <a:prstGeom prst="rect">
            <a:avLst/>
          </a:prstGeom>
        </p:spPr>
      </p:pic>
      <p:pic>
        <p:nvPicPr>
          <p:cNvPr id="642" name="Picture 641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27550" y="5435600"/>
            <a:ext cx="12700" cy="6350"/>
          </a:xfrm>
          <a:prstGeom prst="rect">
            <a:avLst/>
          </a:prstGeom>
        </p:spPr>
      </p:pic>
      <p:pic>
        <p:nvPicPr>
          <p:cNvPr id="643" name="Picture 642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540250" y="5448300"/>
            <a:ext cx="6350" cy="12700"/>
          </a:xfrm>
          <a:prstGeom prst="rect">
            <a:avLst/>
          </a:prstGeom>
        </p:spPr>
      </p:pic>
      <p:pic>
        <p:nvPicPr>
          <p:cNvPr id="644" name="Picture 643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72000" y="5454650"/>
            <a:ext cx="12700" cy="6350"/>
          </a:xfrm>
          <a:prstGeom prst="rect">
            <a:avLst/>
          </a:prstGeom>
        </p:spPr>
      </p:pic>
      <p:pic>
        <p:nvPicPr>
          <p:cNvPr id="645" name="Picture 644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025900" y="5454650"/>
            <a:ext cx="12700" cy="12700"/>
          </a:xfrm>
          <a:prstGeom prst="rect">
            <a:avLst/>
          </a:prstGeom>
        </p:spPr>
      </p:pic>
      <p:pic>
        <p:nvPicPr>
          <p:cNvPr id="646" name="Picture 645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514850" y="5461000"/>
            <a:ext cx="6350" cy="12700"/>
          </a:xfrm>
          <a:prstGeom prst="rect">
            <a:avLst/>
          </a:prstGeom>
        </p:spPr>
      </p:pic>
      <p:pic>
        <p:nvPicPr>
          <p:cNvPr id="647" name="Picture 646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559300" y="5480050"/>
            <a:ext cx="6350" cy="6350"/>
          </a:xfrm>
          <a:prstGeom prst="rect">
            <a:avLst/>
          </a:prstGeom>
        </p:spPr>
      </p:pic>
      <p:pic>
        <p:nvPicPr>
          <p:cNvPr id="648" name="Picture 647" descr="image.png"/>
          <p:cNvPicPr>
            <a:picLocks noChangeAspect="1"/>
          </p:cNvPicPr>
          <p:nvPr/>
        </p:nvPicPr>
        <p:blipFill>
          <a:blip r:embed="rId564"/>
          <a:stretch>
            <a:fillRect/>
          </a:stretch>
        </p:blipFill>
        <p:spPr>
          <a:xfrm>
            <a:off x="4076700" y="5480050"/>
            <a:ext cx="6350" cy="12700"/>
          </a:xfrm>
          <a:prstGeom prst="rect">
            <a:avLst/>
          </a:prstGeom>
        </p:spPr>
      </p:pic>
      <p:pic>
        <p:nvPicPr>
          <p:cNvPr id="649" name="Picture 648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038600" y="5486400"/>
            <a:ext cx="6350" cy="6350"/>
          </a:xfrm>
          <a:prstGeom prst="rect">
            <a:avLst/>
          </a:prstGeom>
        </p:spPr>
      </p:pic>
      <p:pic>
        <p:nvPicPr>
          <p:cNvPr id="650" name="Picture 649" descr="image.png"/>
          <p:cNvPicPr>
            <a:picLocks noChangeAspect="1"/>
          </p:cNvPicPr>
          <p:nvPr/>
        </p:nvPicPr>
        <p:blipFill>
          <a:blip r:embed="rId570"/>
          <a:stretch>
            <a:fillRect/>
          </a:stretch>
        </p:blipFill>
        <p:spPr>
          <a:xfrm>
            <a:off x="4076700" y="5486400"/>
            <a:ext cx="6350" cy="6350"/>
          </a:xfrm>
          <a:prstGeom prst="rect">
            <a:avLst/>
          </a:prstGeom>
        </p:spPr>
      </p:pic>
      <p:pic>
        <p:nvPicPr>
          <p:cNvPr id="651" name="Picture 650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40250" y="5492750"/>
            <a:ext cx="12700" cy="6350"/>
          </a:xfrm>
          <a:prstGeom prst="rect">
            <a:avLst/>
          </a:prstGeom>
        </p:spPr>
      </p:pic>
      <p:pic>
        <p:nvPicPr>
          <p:cNvPr id="652" name="Picture 651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070350" y="5492750"/>
            <a:ext cx="12700" cy="6350"/>
          </a:xfrm>
          <a:prstGeom prst="rect">
            <a:avLst/>
          </a:prstGeom>
        </p:spPr>
      </p:pic>
      <p:pic>
        <p:nvPicPr>
          <p:cNvPr id="653" name="Picture 652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40250" y="5492750"/>
            <a:ext cx="12700" cy="6350"/>
          </a:xfrm>
          <a:prstGeom prst="rect">
            <a:avLst/>
          </a:prstGeom>
        </p:spPr>
      </p:pic>
      <p:pic>
        <p:nvPicPr>
          <p:cNvPr id="654" name="Picture 65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057650" y="5492750"/>
            <a:ext cx="6350" cy="12700"/>
          </a:xfrm>
          <a:prstGeom prst="rect">
            <a:avLst/>
          </a:prstGeom>
        </p:spPr>
      </p:pic>
      <p:pic>
        <p:nvPicPr>
          <p:cNvPr id="655" name="Picture 654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064000" y="5499100"/>
            <a:ext cx="12700" cy="6350"/>
          </a:xfrm>
          <a:prstGeom prst="rect">
            <a:avLst/>
          </a:prstGeom>
        </p:spPr>
      </p:pic>
      <p:pic>
        <p:nvPicPr>
          <p:cNvPr id="656" name="Picture 655" descr="image.png"/>
          <p:cNvPicPr>
            <a:picLocks noChangeAspect="1"/>
          </p:cNvPicPr>
          <p:nvPr/>
        </p:nvPicPr>
        <p:blipFill>
          <a:blip r:embed="rId571"/>
          <a:stretch>
            <a:fillRect/>
          </a:stretch>
        </p:blipFill>
        <p:spPr>
          <a:xfrm>
            <a:off x="4514850" y="5492750"/>
            <a:ext cx="12700" cy="12700"/>
          </a:xfrm>
          <a:prstGeom prst="rect">
            <a:avLst/>
          </a:prstGeom>
        </p:spPr>
      </p:pic>
      <p:pic>
        <p:nvPicPr>
          <p:cNvPr id="657" name="Picture 656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070350" y="5499100"/>
            <a:ext cx="6350" cy="12700"/>
          </a:xfrm>
          <a:prstGeom prst="rect">
            <a:avLst/>
          </a:prstGeom>
        </p:spPr>
      </p:pic>
      <p:pic>
        <p:nvPicPr>
          <p:cNvPr id="658" name="Picture 657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076700" y="5505450"/>
            <a:ext cx="12700" cy="6350"/>
          </a:xfrm>
          <a:prstGeom prst="rect">
            <a:avLst/>
          </a:prstGeom>
        </p:spPr>
      </p:pic>
      <p:pic>
        <p:nvPicPr>
          <p:cNvPr id="659" name="Picture 658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025900" y="5518150"/>
            <a:ext cx="6350" cy="12700"/>
          </a:xfrm>
          <a:prstGeom prst="rect">
            <a:avLst/>
          </a:prstGeom>
        </p:spPr>
      </p:pic>
      <p:pic>
        <p:nvPicPr>
          <p:cNvPr id="660" name="Picture 659" descr="image.png"/>
          <p:cNvPicPr>
            <a:picLocks noChangeAspect="1"/>
          </p:cNvPicPr>
          <p:nvPr/>
        </p:nvPicPr>
        <p:blipFill>
          <a:blip r:embed="rId572"/>
          <a:stretch>
            <a:fillRect/>
          </a:stretch>
        </p:blipFill>
        <p:spPr>
          <a:xfrm>
            <a:off x="4489450" y="5518150"/>
            <a:ext cx="12700" cy="12700"/>
          </a:xfrm>
          <a:prstGeom prst="rect">
            <a:avLst/>
          </a:prstGeom>
        </p:spPr>
      </p:pic>
      <p:pic>
        <p:nvPicPr>
          <p:cNvPr id="661" name="Picture 660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083050" y="5524500"/>
            <a:ext cx="6350" cy="6350"/>
          </a:xfrm>
          <a:prstGeom prst="rect">
            <a:avLst/>
          </a:prstGeom>
        </p:spPr>
      </p:pic>
      <p:pic>
        <p:nvPicPr>
          <p:cNvPr id="662" name="Picture 661" descr="image.png"/>
          <p:cNvPicPr>
            <a:picLocks noChangeAspect="1"/>
          </p:cNvPicPr>
          <p:nvPr/>
        </p:nvPicPr>
        <p:blipFill>
          <a:blip r:embed="rId573"/>
          <a:stretch>
            <a:fillRect/>
          </a:stretch>
        </p:blipFill>
        <p:spPr>
          <a:xfrm>
            <a:off x="4089400" y="5530850"/>
            <a:ext cx="12700" cy="6350"/>
          </a:xfrm>
          <a:prstGeom prst="rect">
            <a:avLst/>
          </a:prstGeom>
        </p:spPr>
      </p:pic>
      <p:pic>
        <p:nvPicPr>
          <p:cNvPr id="663" name="Picture 662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013200" y="5537200"/>
            <a:ext cx="12700" cy="6350"/>
          </a:xfrm>
          <a:prstGeom prst="rect">
            <a:avLst/>
          </a:prstGeom>
        </p:spPr>
      </p:pic>
      <p:pic>
        <p:nvPicPr>
          <p:cNvPr id="664" name="Picture 663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025900" y="5537200"/>
            <a:ext cx="12700" cy="6350"/>
          </a:xfrm>
          <a:prstGeom prst="rect">
            <a:avLst/>
          </a:prstGeom>
        </p:spPr>
      </p:pic>
      <p:pic>
        <p:nvPicPr>
          <p:cNvPr id="665" name="Picture 664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57700" y="5549900"/>
            <a:ext cx="6350" cy="12700"/>
          </a:xfrm>
          <a:prstGeom prst="rect">
            <a:avLst/>
          </a:prstGeom>
        </p:spPr>
      </p:pic>
      <p:pic>
        <p:nvPicPr>
          <p:cNvPr id="666" name="Picture 665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013200" y="5549900"/>
            <a:ext cx="6350" cy="12700"/>
          </a:xfrm>
          <a:prstGeom prst="rect">
            <a:avLst/>
          </a:prstGeom>
        </p:spPr>
      </p:pic>
      <p:pic>
        <p:nvPicPr>
          <p:cNvPr id="667" name="Picture 666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013200" y="5568950"/>
            <a:ext cx="6350" cy="6350"/>
          </a:xfrm>
          <a:prstGeom prst="rect">
            <a:avLst/>
          </a:prstGeom>
        </p:spPr>
      </p:pic>
      <p:pic>
        <p:nvPicPr>
          <p:cNvPr id="668" name="Picture 667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83100" y="5568950"/>
            <a:ext cx="12700" cy="6350"/>
          </a:xfrm>
          <a:prstGeom prst="rect">
            <a:avLst/>
          </a:prstGeom>
        </p:spPr>
      </p:pic>
      <p:pic>
        <p:nvPicPr>
          <p:cNvPr id="669" name="Picture 668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044950" y="5568950"/>
            <a:ext cx="12700" cy="12700"/>
          </a:xfrm>
          <a:prstGeom prst="rect">
            <a:avLst/>
          </a:prstGeom>
        </p:spPr>
      </p:pic>
      <p:pic>
        <p:nvPicPr>
          <p:cNvPr id="670" name="Picture 669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108450" y="5575300"/>
            <a:ext cx="6350" cy="6350"/>
          </a:xfrm>
          <a:prstGeom prst="rect">
            <a:avLst/>
          </a:prstGeom>
        </p:spPr>
      </p:pic>
      <p:pic>
        <p:nvPicPr>
          <p:cNvPr id="671" name="Picture 670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044950" y="5575300"/>
            <a:ext cx="6350" cy="12700"/>
          </a:xfrm>
          <a:prstGeom prst="rect">
            <a:avLst/>
          </a:prstGeom>
        </p:spPr>
      </p:pic>
      <p:pic>
        <p:nvPicPr>
          <p:cNvPr id="672" name="Picture 671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108450" y="5575300"/>
            <a:ext cx="6350" cy="12700"/>
          </a:xfrm>
          <a:prstGeom prst="rect">
            <a:avLst/>
          </a:prstGeom>
        </p:spPr>
      </p:pic>
      <p:pic>
        <p:nvPicPr>
          <p:cNvPr id="673" name="Picture 672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013200" y="5581650"/>
            <a:ext cx="6350" cy="6350"/>
          </a:xfrm>
          <a:prstGeom prst="rect">
            <a:avLst/>
          </a:prstGeom>
        </p:spPr>
      </p:pic>
      <p:pic>
        <p:nvPicPr>
          <p:cNvPr id="674" name="Picture 673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025900" y="5581650"/>
            <a:ext cx="6350" cy="6350"/>
          </a:xfrm>
          <a:prstGeom prst="rect">
            <a:avLst/>
          </a:prstGeom>
        </p:spPr>
      </p:pic>
      <p:pic>
        <p:nvPicPr>
          <p:cNvPr id="675" name="Picture 674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70400" y="5581650"/>
            <a:ext cx="6350" cy="6350"/>
          </a:xfrm>
          <a:prstGeom prst="rect">
            <a:avLst/>
          </a:prstGeom>
        </p:spPr>
      </p:pic>
      <p:pic>
        <p:nvPicPr>
          <p:cNvPr id="676" name="Picture 675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025900" y="5581650"/>
            <a:ext cx="6350" cy="12700"/>
          </a:xfrm>
          <a:prstGeom prst="rect">
            <a:avLst/>
          </a:prstGeom>
        </p:spPr>
      </p:pic>
      <p:pic>
        <p:nvPicPr>
          <p:cNvPr id="677" name="Picture 676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13250" y="5581650"/>
            <a:ext cx="6350" cy="12700"/>
          </a:xfrm>
          <a:prstGeom prst="rect">
            <a:avLst/>
          </a:prstGeom>
        </p:spPr>
      </p:pic>
      <p:pic>
        <p:nvPicPr>
          <p:cNvPr id="678" name="Picture 677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025900" y="5588000"/>
            <a:ext cx="12700" cy="6350"/>
          </a:xfrm>
          <a:prstGeom prst="rect">
            <a:avLst/>
          </a:prstGeom>
        </p:spPr>
      </p:pic>
      <p:pic>
        <p:nvPicPr>
          <p:cNvPr id="679" name="Picture 678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019550" y="5594350"/>
            <a:ext cx="6350" cy="6350"/>
          </a:xfrm>
          <a:prstGeom prst="rect">
            <a:avLst/>
          </a:prstGeom>
        </p:spPr>
      </p:pic>
      <p:pic>
        <p:nvPicPr>
          <p:cNvPr id="680" name="Picture 679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108450" y="5588000"/>
            <a:ext cx="12700" cy="12700"/>
          </a:xfrm>
          <a:prstGeom prst="rect">
            <a:avLst/>
          </a:prstGeom>
        </p:spPr>
      </p:pic>
      <p:pic>
        <p:nvPicPr>
          <p:cNvPr id="681" name="Picture 680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387850" y="5594350"/>
            <a:ext cx="6350" cy="12700"/>
          </a:xfrm>
          <a:prstGeom prst="rect">
            <a:avLst/>
          </a:prstGeom>
        </p:spPr>
      </p:pic>
      <p:pic>
        <p:nvPicPr>
          <p:cNvPr id="682" name="Picture 681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19600" y="5600700"/>
            <a:ext cx="12700" cy="6350"/>
          </a:xfrm>
          <a:prstGeom prst="rect">
            <a:avLst/>
          </a:prstGeom>
        </p:spPr>
      </p:pic>
      <p:pic>
        <p:nvPicPr>
          <p:cNvPr id="683" name="Picture 682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45000" y="5600700"/>
            <a:ext cx="12700" cy="12700"/>
          </a:xfrm>
          <a:prstGeom prst="rect">
            <a:avLst/>
          </a:prstGeom>
        </p:spPr>
      </p:pic>
      <p:pic>
        <p:nvPicPr>
          <p:cNvPr id="684" name="Picture 68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051300" y="5600700"/>
            <a:ext cx="6350" cy="12700"/>
          </a:xfrm>
          <a:prstGeom prst="rect">
            <a:avLst/>
          </a:prstGeom>
        </p:spPr>
      </p:pic>
      <p:pic>
        <p:nvPicPr>
          <p:cNvPr id="685" name="Picture 684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057650" y="5607050"/>
            <a:ext cx="12700" cy="6350"/>
          </a:xfrm>
          <a:prstGeom prst="rect">
            <a:avLst/>
          </a:prstGeom>
        </p:spPr>
      </p:pic>
      <p:pic>
        <p:nvPicPr>
          <p:cNvPr id="686" name="Picture 685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381500" y="5607050"/>
            <a:ext cx="12700" cy="6350"/>
          </a:xfrm>
          <a:prstGeom prst="rect">
            <a:avLst/>
          </a:prstGeom>
        </p:spPr>
      </p:pic>
      <p:pic>
        <p:nvPicPr>
          <p:cNvPr id="687" name="Picture 686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572000" y="4997450"/>
            <a:ext cx="12700" cy="12700"/>
          </a:xfrm>
          <a:prstGeom prst="rect">
            <a:avLst/>
          </a:prstGeom>
        </p:spPr>
      </p:pic>
      <p:pic>
        <p:nvPicPr>
          <p:cNvPr id="688" name="Picture 687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591050" y="5003800"/>
            <a:ext cx="6350" cy="12700"/>
          </a:xfrm>
          <a:prstGeom prst="rect">
            <a:avLst/>
          </a:prstGeom>
        </p:spPr>
      </p:pic>
      <p:pic>
        <p:nvPicPr>
          <p:cNvPr id="689" name="Picture 688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629150" y="5010150"/>
            <a:ext cx="6350" cy="6350"/>
          </a:xfrm>
          <a:prstGeom prst="rect">
            <a:avLst/>
          </a:prstGeom>
        </p:spPr>
      </p:pic>
      <p:pic>
        <p:nvPicPr>
          <p:cNvPr id="690" name="Picture 689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591050" y="5010150"/>
            <a:ext cx="6350" cy="6350"/>
          </a:xfrm>
          <a:prstGeom prst="rect">
            <a:avLst/>
          </a:prstGeom>
        </p:spPr>
      </p:pic>
      <p:pic>
        <p:nvPicPr>
          <p:cNvPr id="691" name="Picture 690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64050" y="5016500"/>
            <a:ext cx="12700" cy="6350"/>
          </a:xfrm>
          <a:prstGeom prst="rect">
            <a:avLst/>
          </a:prstGeom>
        </p:spPr>
      </p:pic>
      <p:pic>
        <p:nvPicPr>
          <p:cNvPr id="692" name="Picture 691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591050" y="5016500"/>
            <a:ext cx="6350" cy="6350"/>
          </a:xfrm>
          <a:prstGeom prst="rect">
            <a:avLst/>
          </a:prstGeom>
        </p:spPr>
      </p:pic>
      <p:pic>
        <p:nvPicPr>
          <p:cNvPr id="693" name="Picture 692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603750" y="5010150"/>
            <a:ext cx="6350" cy="12700"/>
          </a:xfrm>
          <a:prstGeom prst="rect">
            <a:avLst/>
          </a:prstGeom>
        </p:spPr>
      </p:pic>
      <p:pic>
        <p:nvPicPr>
          <p:cNvPr id="694" name="Picture 69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064000" y="5613400"/>
            <a:ext cx="6350" cy="12700"/>
          </a:xfrm>
          <a:prstGeom prst="rect">
            <a:avLst/>
          </a:prstGeom>
        </p:spPr>
      </p:pic>
      <p:pic>
        <p:nvPicPr>
          <p:cNvPr id="695" name="Picture 694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648200" y="5029200"/>
            <a:ext cx="12700" cy="6350"/>
          </a:xfrm>
          <a:prstGeom prst="rect">
            <a:avLst/>
          </a:prstGeom>
        </p:spPr>
      </p:pic>
      <p:pic>
        <p:nvPicPr>
          <p:cNvPr id="696" name="Picture 695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38650" y="5029200"/>
            <a:ext cx="12700" cy="12700"/>
          </a:xfrm>
          <a:prstGeom prst="rect">
            <a:avLst/>
          </a:prstGeom>
        </p:spPr>
      </p:pic>
      <p:pic>
        <p:nvPicPr>
          <p:cNvPr id="697" name="Picture 696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622800" y="5029200"/>
            <a:ext cx="12700" cy="12700"/>
          </a:xfrm>
          <a:prstGeom prst="rect">
            <a:avLst/>
          </a:prstGeom>
        </p:spPr>
      </p:pic>
      <p:pic>
        <p:nvPicPr>
          <p:cNvPr id="698" name="Picture 697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654550" y="5029200"/>
            <a:ext cx="12700" cy="12700"/>
          </a:xfrm>
          <a:prstGeom prst="rect">
            <a:avLst/>
          </a:prstGeom>
        </p:spPr>
      </p:pic>
      <p:pic>
        <p:nvPicPr>
          <p:cNvPr id="699" name="Picture 698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51350" y="5035550"/>
            <a:ext cx="12700" cy="12700"/>
          </a:xfrm>
          <a:prstGeom prst="rect">
            <a:avLst/>
          </a:prstGeom>
        </p:spPr>
      </p:pic>
      <p:pic>
        <p:nvPicPr>
          <p:cNvPr id="700" name="Picture 699" descr="image.png"/>
          <p:cNvPicPr>
            <a:picLocks noChangeAspect="1"/>
          </p:cNvPicPr>
          <p:nvPr/>
        </p:nvPicPr>
        <p:blipFill>
          <a:blip r:embed="rId574"/>
          <a:stretch>
            <a:fillRect/>
          </a:stretch>
        </p:blipFill>
        <p:spPr>
          <a:xfrm>
            <a:off x="4457700" y="5035550"/>
            <a:ext cx="6350" cy="12700"/>
          </a:xfrm>
          <a:prstGeom prst="rect">
            <a:avLst/>
          </a:prstGeom>
        </p:spPr>
      </p:pic>
      <p:pic>
        <p:nvPicPr>
          <p:cNvPr id="701" name="Picture 700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32300" y="5041900"/>
            <a:ext cx="12700" cy="6350"/>
          </a:xfrm>
          <a:prstGeom prst="rect">
            <a:avLst/>
          </a:prstGeom>
        </p:spPr>
      </p:pic>
      <p:pic>
        <p:nvPicPr>
          <p:cNvPr id="702" name="Picture 701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660900" y="5041900"/>
            <a:ext cx="12700" cy="6350"/>
          </a:xfrm>
          <a:prstGeom prst="rect">
            <a:avLst/>
          </a:prstGeom>
        </p:spPr>
      </p:pic>
      <p:pic>
        <p:nvPicPr>
          <p:cNvPr id="703" name="Picture 702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375150" y="5613400"/>
            <a:ext cx="12700" cy="12700"/>
          </a:xfrm>
          <a:prstGeom prst="rect">
            <a:avLst/>
          </a:prstGeom>
        </p:spPr>
      </p:pic>
      <p:pic>
        <p:nvPicPr>
          <p:cNvPr id="704" name="Picture 70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603750" y="5041900"/>
            <a:ext cx="6350" cy="12700"/>
          </a:xfrm>
          <a:prstGeom prst="rect">
            <a:avLst/>
          </a:prstGeom>
        </p:spPr>
      </p:pic>
      <p:pic>
        <p:nvPicPr>
          <p:cNvPr id="705" name="Picture 704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660900" y="5041900"/>
            <a:ext cx="12700" cy="12700"/>
          </a:xfrm>
          <a:prstGeom prst="rect">
            <a:avLst/>
          </a:prstGeom>
        </p:spPr>
      </p:pic>
      <p:pic>
        <p:nvPicPr>
          <p:cNvPr id="706" name="Picture 705" descr="image.png"/>
          <p:cNvPicPr>
            <a:picLocks noChangeAspect="1"/>
          </p:cNvPicPr>
          <p:nvPr/>
        </p:nvPicPr>
        <p:blipFill>
          <a:blip r:embed="rId575"/>
          <a:stretch>
            <a:fillRect/>
          </a:stretch>
        </p:blipFill>
        <p:spPr>
          <a:xfrm>
            <a:off x="4508500" y="5048250"/>
            <a:ext cx="6350" cy="6350"/>
          </a:xfrm>
          <a:prstGeom prst="rect">
            <a:avLst/>
          </a:prstGeom>
        </p:spPr>
      </p:pic>
      <p:pic>
        <p:nvPicPr>
          <p:cNvPr id="707" name="Picture 706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660900" y="5048250"/>
            <a:ext cx="6350" cy="6350"/>
          </a:xfrm>
          <a:prstGeom prst="rect">
            <a:avLst/>
          </a:prstGeom>
        </p:spPr>
      </p:pic>
      <p:pic>
        <p:nvPicPr>
          <p:cNvPr id="708" name="Picture 707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356100" y="5048250"/>
            <a:ext cx="6350" cy="12700"/>
          </a:xfrm>
          <a:prstGeom prst="rect">
            <a:avLst/>
          </a:prstGeom>
        </p:spPr>
      </p:pic>
      <p:pic>
        <p:nvPicPr>
          <p:cNvPr id="709" name="Picture 708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95800" y="5054600"/>
            <a:ext cx="6350" cy="6350"/>
          </a:xfrm>
          <a:prstGeom prst="rect">
            <a:avLst/>
          </a:prstGeom>
        </p:spPr>
      </p:pic>
      <p:pic>
        <p:nvPicPr>
          <p:cNvPr id="710" name="Picture 709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502150" y="5054600"/>
            <a:ext cx="6350" cy="6350"/>
          </a:xfrm>
          <a:prstGeom prst="rect">
            <a:avLst/>
          </a:prstGeom>
        </p:spPr>
      </p:pic>
      <p:pic>
        <p:nvPicPr>
          <p:cNvPr id="711" name="Picture 710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159250" y="5619750"/>
            <a:ext cx="6350" cy="12700"/>
          </a:xfrm>
          <a:prstGeom prst="rect">
            <a:avLst/>
          </a:prstGeom>
        </p:spPr>
      </p:pic>
      <p:pic>
        <p:nvPicPr>
          <p:cNvPr id="712" name="Picture 711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52950" y="5054600"/>
            <a:ext cx="12700" cy="6350"/>
          </a:xfrm>
          <a:prstGeom prst="rect">
            <a:avLst/>
          </a:prstGeom>
        </p:spPr>
      </p:pic>
      <p:pic>
        <p:nvPicPr>
          <p:cNvPr id="713" name="Picture 712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603750" y="5060950"/>
            <a:ext cx="12700" cy="6350"/>
          </a:xfrm>
          <a:prstGeom prst="rect">
            <a:avLst/>
          </a:prstGeom>
        </p:spPr>
      </p:pic>
      <p:pic>
        <p:nvPicPr>
          <p:cNvPr id="714" name="Picture 713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95800" y="5060950"/>
            <a:ext cx="6350" cy="6350"/>
          </a:xfrm>
          <a:prstGeom prst="rect">
            <a:avLst/>
          </a:prstGeom>
        </p:spPr>
      </p:pic>
      <p:pic>
        <p:nvPicPr>
          <p:cNvPr id="715" name="Picture 714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362450" y="5060950"/>
            <a:ext cx="6350" cy="12700"/>
          </a:xfrm>
          <a:prstGeom prst="rect">
            <a:avLst/>
          </a:prstGeom>
        </p:spPr>
      </p:pic>
      <p:pic>
        <p:nvPicPr>
          <p:cNvPr id="716" name="Picture 715" descr="image.png"/>
          <p:cNvPicPr>
            <a:picLocks noChangeAspect="1"/>
          </p:cNvPicPr>
          <p:nvPr/>
        </p:nvPicPr>
        <p:blipFill>
          <a:blip r:embed="rId576"/>
          <a:stretch>
            <a:fillRect/>
          </a:stretch>
        </p:blipFill>
        <p:spPr>
          <a:xfrm>
            <a:off x="4140200" y="5626100"/>
            <a:ext cx="12700" cy="6350"/>
          </a:xfrm>
          <a:prstGeom prst="rect">
            <a:avLst/>
          </a:prstGeom>
        </p:spPr>
      </p:pic>
      <p:pic>
        <p:nvPicPr>
          <p:cNvPr id="717" name="Picture 716" descr="image.png"/>
          <p:cNvPicPr>
            <a:picLocks noChangeAspect="1"/>
          </p:cNvPicPr>
          <p:nvPr/>
        </p:nvPicPr>
        <p:blipFill>
          <a:blip r:embed="rId577"/>
          <a:stretch>
            <a:fillRect/>
          </a:stretch>
        </p:blipFill>
        <p:spPr>
          <a:xfrm>
            <a:off x="4349750" y="5524500"/>
            <a:ext cx="25400" cy="31750"/>
          </a:xfrm>
          <a:prstGeom prst="rect">
            <a:avLst/>
          </a:prstGeom>
        </p:spPr>
      </p:pic>
      <p:pic>
        <p:nvPicPr>
          <p:cNvPr id="718" name="Picture 717" descr="image.png"/>
          <p:cNvPicPr>
            <a:picLocks noChangeAspect="1"/>
          </p:cNvPicPr>
          <p:nvPr/>
        </p:nvPicPr>
        <p:blipFill>
          <a:blip r:embed="rId578"/>
          <a:stretch>
            <a:fillRect/>
          </a:stretch>
        </p:blipFill>
        <p:spPr>
          <a:xfrm>
            <a:off x="4457700" y="5511800"/>
            <a:ext cx="25400" cy="25400"/>
          </a:xfrm>
          <a:prstGeom prst="rect">
            <a:avLst/>
          </a:prstGeom>
        </p:spPr>
      </p:pic>
      <p:pic>
        <p:nvPicPr>
          <p:cNvPr id="719" name="Picture 718" descr="image.png"/>
          <p:cNvPicPr>
            <a:picLocks noChangeAspect="1"/>
          </p:cNvPicPr>
          <p:nvPr/>
        </p:nvPicPr>
        <p:blipFill>
          <a:blip r:embed="rId579"/>
          <a:stretch>
            <a:fillRect/>
          </a:stretch>
        </p:blipFill>
        <p:spPr>
          <a:xfrm>
            <a:off x="4413250" y="5549900"/>
            <a:ext cx="19050" cy="19050"/>
          </a:xfrm>
          <a:prstGeom prst="rect">
            <a:avLst/>
          </a:prstGeom>
        </p:spPr>
      </p:pic>
      <p:pic>
        <p:nvPicPr>
          <p:cNvPr id="720" name="Picture 719" descr="image.png"/>
          <p:cNvPicPr>
            <a:picLocks noChangeAspect="1"/>
          </p:cNvPicPr>
          <p:nvPr/>
        </p:nvPicPr>
        <p:blipFill>
          <a:blip r:embed="rId580"/>
          <a:stretch>
            <a:fillRect/>
          </a:stretch>
        </p:blipFill>
        <p:spPr>
          <a:xfrm>
            <a:off x="4406900" y="5543550"/>
            <a:ext cx="12700" cy="12700"/>
          </a:xfrm>
          <a:prstGeom prst="rect">
            <a:avLst/>
          </a:prstGeom>
        </p:spPr>
      </p:pic>
      <p:pic>
        <p:nvPicPr>
          <p:cNvPr id="721" name="Picture 720" descr="image.png"/>
          <p:cNvPicPr>
            <a:picLocks noChangeAspect="1"/>
          </p:cNvPicPr>
          <p:nvPr/>
        </p:nvPicPr>
        <p:blipFill>
          <a:blip r:embed="rId581"/>
          <a:stretch>
            <a:fillRect/>
          </a:stretch>
        </p:blipFill>
        <p:spPr>
          <a:xfrm>
            <a:off x="4362450" y="5543550"/>
            <a:ext cx="12700" cy="12700"/>
          </a:xfrm>
          <a:prstGeom prst="rect">
            <a:avLst/>
          </a:prstGeom>
        </p:spPr>
      </p:pic>
      <p:pic>
        <p:nvPicPr>
          <p:cNvPr id="722" name="Picture 721" descr="image.png"/>
          <p:cNvPicPr>
            <a:picLocks noChangeAspect="1"/>
          </p:cNvPicPr>
          <p:nvPr/>
        </p:nvPicPr>
        <p:blipFill>
          <a:blip r:embed="rId582"/>
          <a:stretch>
            <a:fillRect/>
          </a:stretch>
        </p:blipFill>
        <p:spPr>
          <a:xfrm>
            <a:off x="4451350" y="5505450"/>
            <a:ext cx="12700" cy="12700"/>
          </a:xfrm>
          <a:prstGeom prst="rect">
            <a:avLst/>
          </a:prstGeom>
        </p:spPr>
      </p:pic>
      <p:pic>
        <p:nvPicPr>
          <p:cNvPr id="723" name="Picture 722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51350" y="5524500"/>
            <a:ext cx="6350" cy="6350"/>
          </a:xfrm>
          <a:prstGeom prst="rect">
            <a:avLst/>
          </a:prstGeom>
        </p:spPr>
      </p:pic>
      <p:pic>
        <p:nvPicPr>
          <p:cNvPr id="724" name="Picture 723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368800" y="5549900"/>
            <a:ext cx="12700" cy="6350"/>
          </a:xfrm>
          <a:prstGeom prst="rect">
            <a:avLst/>
          </a:prstGeom>
        </p:spPr>
      </p:pic>
      <p:pic>
        <p:nvPicPr>
          <p:cNvPr id="725" name="Picture 724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06900" y="5556250"/>
            <a:ext cx="6350" cy="6350"/>
          </a:xfrm>
          <a:prstGeom prst="rect">
            <a:avLst/>
          </a:prstGeom>
        </p:spPr>
      </p:pic>
      <p:pic>
        <p:nvPicPr>
          <p:cNvPr id="726" name="Picture 725" descr="image.png"/>
          <p:cNvPicPr>
            <a:picLocks noChangeAspect="1"/>
          </p:cNvPicPr>
          <p:nvPr/>
        </p:nvPicPr>
        <p:blipFill>
          <a:blip r:embed="rId583"/>
          <a:stretch>
            <a:fillRect/>
          </a:stretch>
        </p:blipFill>
        <p:spPr>
          <a:xfrm>
            <a:off x="4330700" y="5581650"/>
            <a:ext cx="6350" cy="12700"/>
          </a:xfrm>
          <a:prstGeom prst="rect">
            <a:avLst/>
          </a:prstGeom>
        </p:spPr>
      </p:pic>
      <p:pic>
        <p:nvPicPr>
          <p:cNvPr id="727" name="Picture 726" descr="image.png"/>
          <p:cNvPicPr>
            <a:picLocks noChangeAspect="1"/>
          </p:cNvPicPr>
          <p:nvPr/>
        </p:nvPicPr>
        <p:blipFill>
          <a:blip r:embed="rId584"/>
          <a:stretch>
            <a:fillRect/>
          </a:stretch>
        </p:blipFill>
        <p:spPr>
          <a:xfrm>
            <a:off x="4330700" y="5575300"/>
            <a:ext cx="12700" cy="12700"/>
          </a:xfrm>
          <a:prstGeom prst="rect">
            <a:avLst/>
          </a:prstGeom>
        </p:spPr>
      </p:pic>
      <p:pic>
        <p:nvPicPr>
          <p:cNvPr id="728" name="Picture 727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337050" y="5575300"/>
            <a:ext cx="6350" cy="12700"/>
          </a:xfrm>
          <a:prstGeom prst="rect">
            <a:avLst/>
          </a:prstGeom>
        </p:spPr>
      </p:pic>
      <p:pic>
        <p:nvPicPr>
          <p:cNvPr id="729" name="Picture 728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324350" y="5588000"/>
            <a:ext cx="6350" cy="6350"/>
          </a:xfrm>
          <a:prstGeom prst="rect">
            <a:avLst/>
          </a:prstGeom>
        </p:spPr>
      </p:pic>
      <p:pic>
        <p:nvPicPr>
          <p:cNvPr id="730" name="Picture 729" descr="image.png"/>
          <p:cNvPicPr>
            <a:picLocks noChangeAspect="1"/>
          </p:cNvPicPr>
          <p:nvPr/>
        </p:nvPicPr>
        <p:blipFill>
          <a:blip r:embed="rId585"/>
          <a:stretch>
            <a:fillRect/>
          </a:stretch>
        </p:blipFill>
        <p:spPr>
          <a:xfrm>
            <a:off x="4254500" y="5632450"/>
            <a:ext cx="19050" cy="25400"/>
          </a:xfrm>
          <a:prstGeom prst="rect">
            <a:avLst/>
          </a:prstGeom>
        </p:spPr>
      </p:pic>
      <p:pic>
        <p:nvPicPr>
          <p:cNvPr id="731" name="Picture 730" descr="image.png"/>
          <p:cNvPicPr>
            <a:picLocks noChangeAspect="1"/>
          </p:cNvPicPr>
          <p:nvPr/>
        </p:nvPicPr>
        <p:blipFill>
          <a:blip r:embed="rId586"/>
          <a:stretch>
            <a:fillRect/>
          </a:stretch>
        </p:blipFill>
        <p:spPr>
          <a:xfrm>
            <a:off x="4254500" y="5613400"/>
            <a:ext cx="6350" cy="12700"/>
          </a:xfrm>
          <a:prstGeom prst="rect">
            <a:avLst/>
          </a:prstGeom>
        </p:spPr>
      </p:pic>
      <p:pic>
        <p:nvPicPr>
          <p:cNvPr id="732" name="Picture 731" descr="image.png"/>
          <p:cNvPicPr>
            <a:picLocks noChangeAspect="1"/>
          </p:cNvPicPr>
          <p:nvPr/>
        </p:nvPicPr>
        <p:blipFill>
          <a:blip r:embed="rId587"/>
          <a:stretch>
            <a:fillRect/>
          </a:stretch>
        </p:blipFill>
        <p:spPr>
          <a:xfrm>
            <a:off x="4470400" y="5473700"/>
            <a:ext cx="12700" cy="12700"/>
          </a:xfrm>
          <a:prstGeom prst="rect">
            <a:avLst/>
          </a:prstGeom>
        </p:spPr>
      </p:pic>
      <p:pic>
        <p:nvPicPr>
          <p:cNvPr id="733" name="Picture 732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89450" y="5467350"/>
            <a:ext cx="12700" cy="6350"/>
          </a:xfrm>
          <a:prstGeom prst="rect">
            <a:avLst/>
          </a:prstGeom>
        </p:spPr>
      </p:pic>
      <p:pic>
        <p:nvPicPr>
          <p:cNvPr id="734" name="Picture 733" descr="image.png"/>
          <p:cNvPicPr>
            <a:picLocks noChangeAspect="1"/>
          </p:cNvPicPr>
          <p:nvPr/>
        </p:nvPicPr>
        <p:blipFill>
          <a:blip r:embed="rId588"/>
          <a:stretch>
            <a:fillRect/>
          </a:stretch>
        </p:blipFill>
        <p:spPr>
          <a:xfrm>
            <a:off x="4343400" y="5588000"/>
            <a:ext cx="12700" cy="12700"/>
          </a:xfrm>
          <a:prstGeom prst="rect">
            <a:avLst/>
          </a:prstGeom>
        </p:spPr>
      </p:pic>
      <p:pic>
        <p:nvPicPr>
          <p:cNvPr id="735" name="Picture 734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343400" y="5581650"/>
            <a:ext cx="12700" cy="12700"/>
          </a:xfrm>
          <a:prstGeom prst="rect">
            <a:avLst/>
          </a:prstGeom>
        </p:spPr>
      </p:pic>
      <p:pic>
        <p:nvPicPr>
          <p:cNvPr id="736" name="Picture 735" descr="image.png"/>
          <p:cNvPicPr>
            <a:picLocks noChangeAspect="1"/>
          </p:cNvPicPr>
          <p:nvPr/>
        </p:nvPicPr>
        <p:blipFill>
          <a:blip r:embed="rId589"/>
          <a:stretch>
            <a:fillRect/>
          </a:stretch>
        </p:blipFill>
        <p:spPr>
          <a:xfrm>
            <a:off x="4502150" y="5384800"/>
            <a:ext cx="12700" cy="12700"/>
          </a:xfrm>
          <a:prstGeom prst="rect">
            <a:avLst/>
          </a:prstGeom>
        </p:spPr>
      </p:pic>
      <p:pic>
        <p:nvPicPr>
          <p:cNvPr id="737" name="Picture 736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89450" y="5384800"/>
            <a:ext cx="12700" cy="12700"/>
          </a:xfrm>
          <a:prstGeom prst="rect">
            <a:avLst/>
          </a:prstGeom>
        </p:spPr>
      </p:pic>
      <p:pic>
        <p:nvPicPr>
          <p:cNvPr id="738" name="Picture 737" descr="image.png"/>
          <p:cNvPicPr>
            <a:picLocks noChangeAspect="1"/>
          </p:cNvPicPr>
          <p:nvPr/>
        </p:nvPicPr>
        <p:blipFill>
          <a:blip r:embed="rId590"/>
          <a:stretch>
            <a:fillRect/>
          </a:stretch>
        </p:blipFill>
        <p:spPr>
          <a:xfrm>
            <a:off x="4635500" y="5149850"/>
            <a:ext cx="12700" cy="12700"/>
          </a:xfrm>
          <a:prstGeom prst="rect">
            <a:avLst/>
          </a:prstGeom>
        </p:spPr>
      </p:pic>
      <p:pic>
        <p:nvPicPr>
          <p:cNvPr id="739" name="Picture 738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641850" y="5149850"/>
            <a:ext cx="6350" cy="6350"/>
          </a:xfrm>
          <a:prstGeom prst="rect">
            <a:avLst/>
          </a:prstGeom>
        </p:spPr>
      </p:pic>
      <p:pic>
        <p:nvPicPr>
          <p:cNvPr id="740" name="Picture 739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292600" y="5543550"/>
            <a:ext cx="6350" cy="6350"/>
          </a:xfrm>
          <a:prstGeom prst="rect">
            <a:avLst/>
          </a:prstGeom>
        </p:spPr>
      </p:pic>
      <p:pic>
        <p:nvPicPr>
          <p:cNvPr id="741" name="Picture 740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292600" y="5549900"/>
            <a:ext cx="12700" cy="12700"/>
          </a:xfrm>
          <a:prstGeom prst="rect">
            <a:avLst/>
          </a:prstGeom>
        </p:spPr>
      </p:pic>
      <p:pic>
        <p:nvPicPr>
          <p:cNvPr id="742" name="Picture 741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381500" y="5492750"/>
            <a:ext cx="12700" cy="6350"/>
          </a:xfrm>
          <a:prstGeom prst="rect">
            <a:avLst/>
          </a:prstGeom>
        </p:spPr>
      </p:pic>
      <p:pic>
        <p:nvPicPr>
          <p:cNvPr id="743" name="Picture 742" descr="image.png"/>
          <p:cNvPicPr>
            <a:picLocks noChangeAspect="1"/>
          </p:cNvPicPr>
          <p:nvPr/>
        </p:nvPicPr>
        <p:blipFill>
          <a:blip r:embed="rId591"/>
          <a:stretch>
            <a:fillRect/>
          </a:stretch>
        </p:blipFill>
        <p:spPr>
          <a:xfrm>
            <a:off x="4140200" y="5397500"/>
            <a:ext cx="12700" cy="12700"/>
          </a:xfrm>
          <a:prstGeom prst="rect">
            <a:avLst/>
          </a:prstGeom>
        </p:spPr>
      </p:pic>
      <p:pic>
        <p:nvPicPr>
          <p:cNvPr id="744" name="Picture 743" descr="image.png"/>
          <p:cNvPicPr>
            <a:picLocks noChangeAspect="1"/>
          </p:cNvPicPr>
          <p:nvPr/>
        </p:nvPicPr>
        <p:blipFill>
          <a:blip r:embed="rId592"/>
          <a:stretch>
            <a:fillRect/>
          </a:stretch>
        </p:blipFill>
        <p:spPr>
          <a:xfrm>
            <a:off x="4292600" y="5207000"/>
            <a:ext cx="12700" cy="12700"/>
          </a:xfrm>
          <a:prstGeom prst="rect">
            <a:avLst/>
          </a:prstGeom>
        </p:spPr>
      </p:pic>
      <p:pic>
        <p:nvPicPr>
          <p:cNvPr id="745" name="Picture 744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235450" y="5632450"/>
            <a:ext cx="6350" cy="6350"/>
          </a:xfrm>
          <a:prstGeom prst="rect">
            <a:avLst/>
          </a:prstGeom>
        </p:spPr>
      </p:pic>
      <p:pic>
        <p:nvPicPr>
          <p:cNvPr id="746" name="Picture 745" descr="image.png"/>
          <p:cNvPicPr>
            <a:picLocks noChangeAspect="1"/>
          </p:cNvPicPr>
          <p:nvPr/>
        </p:nvPicPr>
        <p:blipFill>
          <a:blip r:embed="rId593"/>
          <a:stretch>
            <a:fillRect/>
          </a:stretch>
        </p:blipFill>
        <p:spPr>
          <a:xfrm>
            <a:off x="4133850" y="5537200"/>
            <a:ext cx="6350" cy="12700"/>
          </a:xfrm>
          <a:prstGeom prst="rect">
            <a:avLst/>
          </a:prstGeom>
        </p:spPr>
      </p:pic>
      <p:pic>
        <p:nvPicPr>
          <p:cNvPr id="747" name="Picture 746" descr="image.png"/>
          <p:cNvPicPr>
            <a:picLocks noChangeAspect="1"/>
          </p:cNvPicPr>
          <p:nvPr/>
        </p:nvPicPr>
        <p:blipFill>
          <a:blip r:embed="rId594"/>
          <a:stretch>
            <a:fillRect/>
          </a:stretch>
        </p:blipFill>
        <p:spPr>
          <a:xfrm>
            <a:off x="4241800" y="5575300"/>
            <a:ext cx="6350" cy="12700"/>
          </a:xfrm>
          <a:prstGeom prst="rect">
            <a:avLst/>
          </a:prstGeom>
        </p:spPr>
      </p:pic>
      <p:pic>
        <p:nvPicPr>
          <p:cNvPr id="748" name="Picture 747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083050" y="5410200"/>
            <a:ext cx="12700" cy="12700"/>
          </a:xfrm>
          <a:prstGeom prst="rect">
            <a:avLst/>
          </a:prstGeom>
        </p:spPr>
      </p:pic>
      <p:pic>
        <p:nvPicPr>
          <p:cNvPr id="749" name="Picture 748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72000" y="5137150"/>
            <a:ext cx="12700" cy="6350"/>
          </a:xfrm>
          <a:prstGeom prst="rect">
            <a:avLst/>
          </a:prstGeom>
        </p:spPr>
      </p:pic>
      <p:pic>
        <p:nvPicPr>
          <p:cNvPr id="750" name="Picture 749" descr="image.png"/>
          <p:cNvPicPr>
            <a:picLocks noChangeAspect="1"/>
          </p:cNvPicPr>
          <p:nvPr/>
        </p:nvPicPr>
        <p:blipFill>
          <a:blip r:embed="rId595"/>
          <a:stretch>
            <a:fillRect/>
          </a:stretch>
        </p:blipFill>
        <p:spPr>
          <a:xfrm>
            <a:off x="4241800" y="5562600"/>
            <a:ext cx="12700" cy="12700"/>
          </a:xfrm>
          <a:prstGeom prst="rect">
            <a:avLst/>
          </a:prstGeom>
        </p:spPr>
      </p:pic>
      <p:pic>
        <p:nvPicPr>
          <p:cNvPr id="751" name="Picture 750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241800" y="5568950"/>
            <a:ext cx="6350" cy="12700"/>
          </a:xfrm>
          <a:prstGeom prst="rect">
            <a:avLst/>
          </a:prstGeom>
        </p:spPr>
      </p:pic>
      <p:pic>
        <p:nvPicPr>
          <p:cNvPr id="752" name="Picture 751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591050" y="5181600"/>
            <a:ext cx="12700" cy="12700"/>
          </a:xfrm>
          <a:prstGeom prst="rect">
            <a:avLst/>
          </a:prstGeom>
        </p:spPr>
      </p:pic>
      <p:pic>
        <p:nvPicPr>
          <p:cNvPr id="753" name="Picture 752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330700" y="5416550"/>
            <a:ext cx="12700" cy="6350"/>
          </a:xfrm>
          <a:prstGeom prst="rect">
            <a:avLst/>
          </a:prstGeom>
        </p:spPr>
      </p:pic>
      <p:pic>
        <p:nvPicPr>
          <p:cNvPr id="754" name="Picture 753" descr="image.png"/>
          <p:cNvPicPr>
            <a:picLocks noChangeAspect="1"/>
          </p:cNvPicPr>
          <p:nvPr/>
        </p:nvPicPr>
        <p:blipFill>
          <a:blip r:embed="rId596"/>
          <a:stretch>
            <a:fillRect/>
          </a:stretch>
        </p:blipFill>
        <p:spPr>
          <a:xfrm>
            <a:off x="4546600" y="5111750"/>
            <a:ext cx="6350" cy="12700"/>
          </a:xfrm>
          <a:prstGeom prst="rect">
            <a:avLst/>
          </a:prstGeom>
        </p:spPr>
      </p:pic>
      <p:pic>
        <p:nvPicPr>
          <p:cNvPr id="755" name="Picture 754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114800" y="5441950"/>
            <a:ext cx="6350" cy="6350"/>
          </a:xfrm>
          <a:prstGeom prst="rect">
            <a:avLst/>
          </a:prstGeom>
        </p:spPr>
      </p:pic>
      <p:pic>
        <p:nvPicPr>
          <p:cNvPr id="756" name="Picture 755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159250" y="5327650"/>
            <a:ext cx="6350" cy="12700"/>
          </a:xfrm>
          <a:prstGeom prst="rect">
            <a:avLst/>
          </a:prstGeom>
        </p:spPr>
      </p:pic>
      <p:pic>
        <p:nvPicPr>
          <p:cNvPr id="757" name="Picture 756" descr="image.png"/>
          <p:cNvPicPr>
            <a:picLocks noChangeAspect="1"/>
          </p:cNvPicPr>
          <p:nvPr/>
        </p:nvPicPr>
        <p:blipFill>
          <a:blip r:embed="rId597"/>
          <a:stretch>
            <a:fillRect/>
          </a:stretch>
        </p:blipFill>
        <p:spPr>
          <a:xfrm>
            <a:off x="4108450" y="5549900"/>
            <a:ext cx="6350" cy="12700"/>
          </a:xfrm>
          <a:prstGeom prst="rect">
            <a:avLst/>
          </a:prstGeom>
        </p:spPr>
      </p:pic>
      <p:pic>
        <p:nvPicPr>
          <p:cNvPr id="758" name="Picture 757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572000" y="5111750"/>
            <a:ext cx="6350" cy="6350"/>
          </a:xfrm>
          <a:prstGeom prst="rect">
            <a:avLst/>
          </a:prstGeom>
        </p:spPr>
      </p:pic>
      <p:pic>
        <p:nvPicPr>
          <p:cNvPr id="759" name="Picture 758" descr="image.png"/>
          <p:cNvPicPr>
            <a:picLocks noChangeAspect="1"/>
          </p:cNvPicPr>
          <p:nvPr/>
        </p:nvPicPr>
        <p:blipFill>
          <a:blip r:embed="rId598"/>
          <a:stretch>
            <a:fillRect/>
          </a:stretch>
        </p:blipFill>
        <p:spPr>
          <a:xfrm>
            <a:off x="4184650" y="5607050"/>
            <a:ext cx="12700" cy="12700"/>
          </a:xfrm>
          <a:prstGeom prst="rect">
            <a:avLst/>
          </a:prstGeom>
        </p:spPr>
      </p:pic>
      <p:pic>
        <p:nvPicPr>
          <p:cNvPr id="760" name="Picture 759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25950" y="5422900"/>
            <a:ext cx="12700" cy="12700"/>
          </a:xfrm>
          <a:prstGeom prst="rect">
            <a:avLst/>
          </a:prstGeom>
        </p:spPr>
      </p:pic>
      <p:pic>
        <p:nvPicPr>
          <p:cNvPr id="761" name="Picture 760" descr="image.png"/>
          <p:cNvPicPr>
            <a:picLocks noChangeAspect="1"/>
          </p:cNvPicPr>
          <p:nvPr/>
        </p:nvPicPr>
        <p:blipFill>
          <a:blip r:embed="rId599"/>
          <a:stretch>
            <a:fillRect/>
          </a:stretch>
        </p:blipFill>
        <p:spPr>
          <a:xfrm>
            <a:off x="4286250" y="5295900"/>
            <a:ext cx="12700" cy="12700"/>
          </a:xfrm>
          <a:prstGeom prst="rect">
            <a:avLst/>
          </a:prstGeom>
        </p:spPr>
      </p:pic>
      <p:pic>
        <p:nvPicPr>
          <p:cNvPr id="762" name="Picture 761" descr="image.png"/>
          <p:cNvPicPr>
            <a:picLocks noChangeAspect="1"/>
          </p:cNvPicPr>
          <p:nvPr/>
        </p:nvPicPr>
        <p:blipFill>
          <a:blip r:embed="rId600"/>
          <a:stretch>
            <a:fillRect/>
          </a:stretch>
        </p:blipFill>
        <p:spPr>
          <a:xfrm>
            <a:off x="4121150" y="5295900"/>
            <a:ext cx="12700" cy="12700"/>
          </a:xfrm>
          <a:prstGeom prst="rect">
            <a:avLst/>
          </a:prstGeom>
        </p:spPr>
      </p:pic>
      <p:pic>
        <p:nvPicPr>
          <p:cNvPr id="763" name="Picture 762" descr="image.png"/>
          <p:cNvPicPr>
            <a:picLocks noChangeAspect="1"/>
          </p:cNvPicPr>
          <p:nvPr/>
        </p:nvPicPr>
        <p:blipFill>
          <a:blip r:embed="rId601"/>
          <a:stretch>
            <a:fillRect/>
          </a:stretch>
        </p:blipFill>
        <p:spPr>
          <a:xfrm>
            <a:off x="4127500" y="5295900"/>
            <a:ext cx="6350" cy="6350"/>
          </a:xfrm>
          <a:prstGeom prst="rect">
            <a:avLst/>
          </a:prstGeom>
        </p:spPr>
      </p:pic>
      <p:pic>
        <p:nvPicPr>
          <p:cNvPr id="764" name="Picture 763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127500" y="5295900"/>
            <a:ext cx="12700" cy="12700"/>
          </a:xfrm>
          <a:prstGeom prst="rect">
            <a:avLst/>
          </a:prstGeom>
        </p:spPr>
      </p:pic>
      <p:pic>
        <p:nvPicPr>
          <p:cNvPr id="765" name="Picture 764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622800" y="5251450"/>
            <a:ext cx="12700" cy="12700"/>
          </a:xfrm>
          <a:prstGeom prst="rect">
            <a:avLst/>
          </a:prstGeom>
        </p:spPr>
      </p:pic>
      <p:pic>
        <p:nvPicPr>
          <p:cNvPr id="766" name="Picture 765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06900" y="5143500"/>
            <a:ext cx="12700" cy="12700"/>
          </a:xfrm>
          <a:prstGeom prst="rect">
            <a:avLst/>
          </a:prstGeom>
        </p:spPr>
      </p:pic>
      <p:pic>
        <p:nvPicPr>
          <p:cNvPr id="767" name="Picture 766" descr="image.png"/>
          <p:cNvPicPr>
            <a:picLocks noChangeAspect="1"/>
          </p:cNvPicPr>
          <p:nvPr/>
        </p:nvPicPr>
        <p:blipFill>
          <a:blip r:embed="rId602"/>
          <a:stretch>
            <a:fillRect/>
          </a:stretch>
        </p:blipFill>
        <p:spPr>
          <a:xfrm>
            <a:off x="4305300" y="6718300"/>
            <a:ext cx="228600" cy="431800"/>
          </a:xfrm>
          <a:prstGeom prst="rect">
            <a:avLst/>
          </a:prstGeom>
        </p:spPr>
      </p:pic>
      <p:pic>
        <p:nvPicPr>
          <p:cNvPr id="768" name="Picture 767" descr="image.png"/>
          <p:cNvPicPr>
            <a:picLocks noChangeAspect="1"/>
          </p:cNvPicPr>
          <p:nvPr/>
        </p:nvPicPr>
        <p:blipFill>
          <a:blip r:embed="rId603"/>
          <a:stretch>
            <a:fillRect/>
          </a:stretch>
        </p:blipFill>
        <p:spPr>
          <a:xfrm>
            <a:off x="4368800" y="7073900"/>
            <a:ext cx="38100" cy="31750"/>
          </a:xfrm>
          <a:prstGeom prst="rect">
            <a:avLst/>
          </a:prstGeom>
        </p:spPr>
      </p:pic>
      <p:pic>
        <p:nvPicPr>
          <p:cNvPr id="769" name="Picture 768" descr="image.png"/>
          <p:cNvPicPr>
            <a:picLocks noChangeAspect="1"/>
          </p:cNvPicPr>
          <p:nvPr/>
        </p:nvPicPr>
        <p:blipFill>
          <a:blip r:embed="rId604"/>
          <a:stretch>
            <a:fillRect/>
          </a:stretch>
        </p:blipFill>
        <p:spPr>
          <a:xfrm>
            <a:off x="4438650" y="7023100"/>
            <a:ext cx="31750" cy="57150"/>
          </a:xfrm>
          <a:prstGeom prst="rect">
            <a:avLst/>
          </a:prstGeom>
        </p:spPr>
      </p:pic>
      <p:pic>
        <p:nvPicPr>
          <p:cNvPr id="770" name="Picture 769" descr="image.png"/>
          <p:cNvPicPr>
            <a:picLocks noChangeAspect="1"/>
          </p:cNvPicPr>
          <p:nvPr/>
        </p:nvPicPr>
        <p:blipFill>
          <a:blip r:embed="rId605"/>
          <a:stretch>
            <a:fillRect/>
          </a:stretch>
        </p:blipFill>
        <p:spPr>
          <a:xfrm>
            <a:off x="4413250" y="6896100"/>
            <a:ext cx="25400" cy="25400"/>
          </a:xfrm>
          <a:prstGeom prst="rect">
            <a:avLst/>
          </a:prstGeom>
        </p:spPr>
      </p:pic>
      <p:pic>
        <p:nvPicPr>
          <p:cNvPr id="771" name="Picture 770" descr="image.png"/>
          <p:cNvPicPr>
            <a:picLocks noChangeAspect="1"/>
          </p:cNvPicPr>
          <p:nvPr/>
        </p:nvPicPr>
        <p:blipFill>
          <a:blip r:embed="rId606"/>
          <a:stretch>
            <a:fillRect/>
          </a:stretch>
        </p:blipFill>
        <p:spPr>
          <a:xfrm>
            <a:off x="4483100" y="7118350"/>
            <a:ext cx="31750" cy="19050"/>
          </a:xfrm>
          <a:prstGeom prst="rect">
            <a:avLst/>
          </a:prstGeom>
        </p:spPr>
      </p:pic>
      <p:pic>
        <p:nvPicPr>
          <p:cNvPr id="772" name="Picture 771" descr="image.png"/>
          <p:cNvPicPr>
            <a:picLocks noChangeAspect="1"/>
          </p:cNvPicPr>
          <p:nvPr/>
        </p:nvPicPr>
        <p:blipFill>
          <a:blip r:embed="rId607"/>
          <a:stretch>
            <a:fillRect/>
          </a:stretch>
        </p:blipFill>
        <p:spPr>
          <a:xfrm>
            <a:off x="4432300" y="6800850"/>
            <a:ext cx="38100" cy="25400"/>
          </a:xfrm>
          <a:prstGeom prst="rect">
            <a:avLst/>
          </a:prstGeom>
        </p:spPr>
      </p:pic>
      <p:pic>
        <p:nvPicPr>
          <p:cNvPr id="773" name="Picture 772" descr="image.png"/>
          <p:cNvPicPr>
            <a:picLocks noChangeAspect="1"/>
          </p:cNvPicPr>
          <p:nvPr/>
        </p:nvPicPr>
        <p:blipFill>
          <a:blip r:embed="rId608"/>
          <a:stretch>
            <a:fillRect/>
          </a:stretch>
        </p:blipFill>
        <p:spPr>
          <a:xfrm>
            <a:off x="4432300" y="6940550"/>
            <a:ext cx="31750" cy="19050"/>
          </a:xfrm>
          <a:prstGeom prst="rect">
            <a:avLst/>
          </a:prstGeom>
        </p:spPr>
      </p:pic>
      <p:pic>
        <p:nvPicPr>
          <p:cNvPr id="774" name="Picture 773" descr="image.png"/>
          <p:cNvPicPr>
            <a:picLocks noChangeAspect="1"/>
          </p:cNvPicPr>
          <p:nvPr/>
        </p:nvPicPr>
        <p:blipFill>
          <a:blip r:embed="rId609"/>
          <a:stretch>
            <a:fillRect/>
          </a:stretch>
        </p:blipFill>
        <p:spPr>
          <a:xfrm>
            <a:off x="4470400" y="6985000"/>
            <a:ext cx="19050" cy="31750"/>
          </a:xfrm>
          <a:prstGeom prst="rect">
            <a:avLst/>
          </a:prstGeom>
        </p:spPr>
      </p:pic>
      <p:pic>
        <p:nvPicPr>
          <p:cNvPr id="775" name="Picture 774" descr="image.png"/>
          <p:cNvPicPr>
            <a:picLocks noChangeAspect="1"/>
          </p:cNvPicPr>
          <p:nvPr/>
        </p:nvPicPr>
        <p:blipFill>
          <a:blip r:embed="rId610"/>
          <a:stretch>
            <a:fillRect/>
          </a:stretch>
        </p:blipFill>
        <p:spPr>
          <a:xfrm>
            <a:off x="4457700" y="6997700"/>
            <a:ext cx="19050" cy="25400"/>
          </a:xfrm>
          <a:prstGeom prst="rect">
            <a:avLst/>
          </a:prstGeom>
        </p:spPr>
      </p:pic>
      <p:pic>
        <p:nvPicPr>
          <p:cNvPr id="776" name="Picture 775" descr="image.png"/>
          <p:cNvPicPr>
            <a:picLocks noChangeAspect="1"/>
          </p:cNvPicPr>
          <p:nvPr/>
        </p:nvPicPr>
        <p:blipFill>
          <a:blip r:embed="rId611"/>
          <a:stretch>
            <a:fillRect/>
          </a:stretch>
        </p:blipFill>
        <p:spPr>
          <a:xfrm>
            <a:off x="4457700" y="7010400"/>
            <a:ext cx="38100" cy="25400"/>
          </a:xfrm>
          <a:prstGeom prst="rect">
            <a:avLst/>
          </a:prstGeom>
        </p:spPr>
      </p:pic>
      <p:pic>
        <p:nvPicPr>
          <p:cNvPr id="777" name="Picture 776" descr="image.png"/>
          <p:cNvPicPr>
            <a:picLocks noChangeAspect="1"/>
          </p:cNvPicPr>
          <p:nvPr/>
        </p:nvPicPr>
        <p:blipFill>
          <a:blip r:embed="rId612"/>
          <a:stretch>
            <a:fillRect/>
          </a:stretch>
        </p:blipFill>
        <p:spPr>
          <a:xfrm>
            <a:off x="4406900" y="7080250"/>
            <a:ext cx="25400" cy="12700"/>
          </a:xfrm>
          <a:prstGeom prst="rect">
            <a:avLst/>
          </a:prstGeom>
        </p:spPr>
      </p:pic>
      <p:pic>
        <p:nvPicPr>
          <p:cNvPr id="778" name="Picture 777" descr="image.png"/>
          <p:cNvPicPr>
            <a:picLocks noChangeAspect="1"/>
          </p:cNvPicPr>
          <p:nvPr/>
        </p:nvPicPr>
        <p:blipFill>
          <a:blip r:embed="rId613"/>
          <a:stretch>
            <a:fillRect/>
          </a:stretch>
        </p:blipFill>
        <p:spPr>
          <a:xfrm>
            <a:off x="4394200" y="6896100"/>
            <a:ext cx="19050" cy="31750"/>
          </a:xfrm>
          <a:prstGeom prst="rect">
            <a:avLst/>
          </a:prstGeom>
        </p:spPr>
      </p:pic>
      <p:pic>
        <p:nvPicPr>
          <p:cNvPr id="779" name="Picture 778" descr="image.png"/>
          <p:cNvPicPr>
            <a:picLocks noChangeAspect="1"/>
          </p:cNvPicPr>
          <p:nvPr/>
        </p:nvPicPr>
        <p:blipFill>
          <a:blip r:embed="rId614"/>
          <a:stretch>
            <a:fillRect/>
          </a:stretch>
        </p:blipFill>
        <p:spPr>
          <a:xfrm>
            <a:off x="4464050" y="6800850"/>
            <a:ext cx="31750" cy="19050"/>
          </a:xfrm>
          <a:prstGeom prst="rect">
            <a:avLst/>
          </a:prstGeom>
        </p:spPr>
      </p:pic>
      <p:pic>
        <p:nvPicPr>
          <p:cNvPr id="780" name="Picture 779" descr="image.png"/>
          <p:cNvPicPr>
            <a:picLocks noChangeAspect="1"/>
          </p:cNvPicPr>
          <p:nvPr/>
        </p:nvPicPr>
        <p:blipFill>
          <a:blip r:embed="rId615"/>
          <a:stretch>
            <a:fillRect/>
          </a:stretch>
        </p:blipFill>
        <p:spPr>
          <a:xfrm>
            <a:off x="4400550" y="6769100"/>
            <a:ext cx="25400" cy="19050"/>
          </a:xfrm>
          <a:prstGeom prst="rect">
            <a:avLst/>
          </a:prstGeom>
        </p:spPr>
      </p:pic>
      <p:pic>
        <p:nvPicPr>
          <p:cNvPr id="781" name="Picture 780" descr="image.png"/>
          <p:cNvPicPr>
            <a:picLocks noChangeAspect="1"/>
          </p:cNvPicPr>
          <p:nvPr/>
        </p:nvPicPr>
        <p:blipFill>
          <a:blip r:embed="rId616"/>
          <a:stretch>
            <a:fillRect/>
          </a:stretch>
        </p:blipFill>
        <p:spPr>
          <a:xfrm>
            <a:off x="4425950" y="6781800"/>
            <a:ext cx="25400" cy="25400"/>
          </a:xfrm>
          <a:prstGeom prst="rect">
            <a:avLst/>
          </a:prstGeom>
        </p:spPr>
      </p:pic>
      <p:pic>
        <p:nvPicPr>
          <p:cNvPr id="782" name="Picture 781" descr="image.png"/>
          <p:cNvPicPr>
            <a:picLocks noChangeAspect="1"/>
          </p:cNvPicPr>
          <p:nvPr/>
        </p:nvPicPr>
        <p:blipFill>
          <a:blip r:embed="rId617"/>
          <a:stretch>
            <a:fillRect/>
          </a:stretch>
        </p:blipFill>
        <p:spPr>
          <a:xfrm>
            <a:off x="4470400" y="6800850"/>
            <a:ext cx="38100" cy="31750"/>
          </a:xfrm>
          <a:prstGeom prst="rect">
            <a:avLst/>
          </a:prstGeom>
        </p:spPr>
      </p:pic>
      <p:pic>
        <p:nvPicPr>
          <p:cNvPr id="783" name="Picture 782" descr="image.png"/>
          <p:cNvPicPr>
            <a:picLocks noChangeAspect="1"/>
          </p:cNvPicPr>
          <p:nvPr/>
        </p:nvPicPr>
        <p:blipFill>
          <a:blip r:embed="rId618"/>
          <a:stretch>
            <a:fillRect/>
          </a:stretch>
        </p:blipFill>
        <p:spPr>
          <a:xfrm>
            <a:off x="4438650" y="7061200"/>
            <a:ext cx="25400" cy="19050"/>
          </a:xfrm>
          <a:prstGeom prst="rect">
            <a:avLst/>
          </a:prstGeom>
        </p:spPr>
      </p:pic>
      <p:pic>
        <p:nvPicPr>
          <p:cNvPr id="784" name="Picture 783" descr="image.png"/>
          <p:cNvPicPr>
            <a:picLocks noChangeAspect="1"/>
          </p:cNvPicPr>
          <p:nvPr/>
        </p:nvPicPr>
        <p:blipFill>
          <a:blip r:embed="rId619"/>
          <a:stretch>
            <a:fillRect/>
          </a:stretch>
        </p:blipFill>
        <p:spPr>
          <a:xfrm>
            <a:off x="4445000" y="6902450"/>
            <a:ext cx="19050" cy="19050"/>
          </a:xfrm>
          <a:prstGeom prst="rect">
            <a:avLst/>
          </a:prstGeom>
        </p:spPr>
      </p:pic>
      <p:pic>
        <p:nvPicPr>
          <p:cNvPr id="785" name="Picture 784" descr="image.png"/>
          <p:cNvPicPr>
            <a:picLocks noChangeAspect="1"/>
          </p:cNvPicPr>
          <p:nvPr/>
        </p:nvPicPr>
        <p:blipFill>
          <a:blip r:embed="rId620"/>
          <a:stretch>
            <a:fillRect/>
          </a:stretch>
        </p:blipFill>
        <p:spPr>
          <a:xfrm>
            <a:off x="4400550" y="6927850"/>
            <a:ext cx="25400" cy="19050"/>
          </a:xfrm>
          <a:prstGeom prst="rect">
            <a:avLst/>
          </a:prstGeom>
        </p:spPr>
      </p:pic>
      <p:pic>
        <p:nvPicPr>
          <p:cNvPr id="786" name="Picture 785" descr="image.png"/>
          <p:cNvPicPr>
            <a:picLocks noChangeAspect="1"/>
          </p:cNvPicPr>
          <p:nvPr/>
        </p:nvPicPr>
        <p:blipFill>
          <a:blip r:embed="rId621"/>
          <a:stretch>
            <a:fillRect/>
          </a:stretch>
        </p:blipFill>
        <p:spPr>
          <a:xfrm>
            <a:off x="4457700" y="6889750"/>
            <a:ext cx="31750" cy="19050"/>
          </a:xfrm>
          <a:prstGeom prst="rect">
            <a:avLst/>
          </a:prstGeom>
        </p:spPr>
      </p:pic>
      <p:pic>
        <p:nvPicPr>
          <p:cNvPr id="787" name="Picture 786" descr="image.png"/>
          <p:cNvPicPr>
            <a:picLocks noChangeAspect="1"/>
          </p:cNvPicPr>
          <p:nvPr/>
        </p:nvPicPr>
        <p:blipFill>
          <a:blip r:embed="rId622"/>
          <a:stretch>
            <a:fillRect/>
          </a:stretch>
        </p:blipFill>
        <p:spPr>
          <a:xfrm>
            <a:off x="4483100" y="7016750"/>
            <a:ext cx="19050" cy="19050"/>
          </a:xfrm>
          <a:prstGeom prst="rect">
            <a:avLst/>
          </a:prstGeom>
        </p:spPr>
      </p:pic>
      <p:pic>
        <p:nvPicPr>
          <p:cNvPr id="788" name="Picture 787" descr="image.png"/>
          <p:cNvPicPr>
            <a:picLocks noChangeAspect="1"/>
          </p:cNvPicPr>
          <p:nvPr/>
        </p:nvPicPr>
        <p:blipFill>
          <a:blip r:embed="rId623"/>
          <a:stretch>
            <a:fillRect/>
          </a:stretch>
        </p:blipFill>
        <p:spPr>
          <a:xfrm>
            <a:off x="4470400" y="6972300"/>
            <a:ext cx="19050" cy="31750"/>
          </a:xfrm>
          <a:prstGeom prst="rect">
            <a:avLst/>
          </a:prstGeom>
        </p:spPr>
      </p:pic>
      <p:pic>
        <p:nvPicPr>
          <p:cNvPr id="789" name="Picture 788" descr="image.png"/>
          <p:cNvPicPr>
            <a:picLocks noChangeAspect="1"/>
          </p:cNvPicPr>
          <p:nvPr/>
        </p:nvPicPr>
        <p:blipFill>
          <a:blip r:embed="rId624"/>
          <a:stretch>
            <a:fillRect/>
          </a:stretch>
        </p:blipFill>
        <p:spPr>
          <a:xfrm>
            <a:off x="4451350" y="6807200"/>
            <a:ext cx="19050" cy="19050"/>
          </a:xfrm>
          <a:prstGeom prst="rect">
            <a:avLst/>
          </a:prstGeom>
        </p:spPr>
      </p:pic>
      <p:pic>
        <p:nvPicPr>
          <p:cNvPr id="790" name="Picture 789" descr="image.png"/>
          <p:cNvPicPr>
            <a:picLocks noChangeAspect="1"/>
          </p:cNvPicPr>
          <p:nvPr/>
        </p:nvPicPr>
        <p:blipFill>
          <a:blip r:embed="rId625"/>
          <a:stretch>
            <a:fillRect/>
          </a:stretch>
        </p:blipFill>
        <p:spPr>
          <a:xfrm>
            <a:off x="4419600" y="7086600"/>
            <a:ext cx="19050" cy="12700"/>
          </a:xfrm>
          <a:prstGeom prst="rect">
            <a:avLst/>
          </a:prstGeom>
        </p:spPr>
      </p:pic>
      <p:pic>
        <p:nvPicPr>
          <p:cNvPr id="791" name="Picture 790" descr="image.png"/>
          <p:cNvPicPr>
            <a:picLocks noChangeAspect="1"/>
          </p:cNvPicPr>
          <p:nvPr/>
        </p:nvPicPr>
        <p:blipFill>
          <a:blip r:embed="rId626"/>
          <a:stretch>
            <a:fillRect/>
          </a:stretch>
        </p:blipFill>
        <p:spPr>
          <a:xfrm>
            <a:off x="4457700" y="7042150"/>
            <a:ext cx="19050" cy="12700"/>
          </a:xfrm>
          <a:prstGeom prst="rect">
            <a:avLst/>
          </a:prstGeom>
        </p:spPr>
      </p:pic>
      <p:pic>
        <p:nvPicPr>
          <p:cNvPr id="792" name="Picture 791" descr="image.png"/>
          <p:cNvPicPr>
            <a:picLocks noChangeAspect="1"/>
          </p:cNvPicPr>
          <p:nvPr/>
        </p:nvPicPr>
        <p:blipFill>
          <a:blip r:embed="rId627"/>
          <a:stretch>
            <a:fillRect/>
          </a:stretch>
        </p:blipFill>
        <p:spPr>
          <a:xfrm>
            <a:off x="4457700" y="6978650"/>
            <a:ext cx="19050" cy="19050"/>
          </a:xfrm>
          <a:prstGeom prst="rect">
            <a:avLst/>
          </a:prstGeom>
        </p:spPr>
      </p:pic>
      <p:pic>
        <p:nvPicPr>
          <p:cNvPr id="793" name="Picture 792" descr="image.png"/>
          <p:cNvPicPr>
            <a:picLocks noChangeAspect="1"/>
          </p:cNvPicPr>
          <p:nvPr/>
        </p:nvPicPr>
        <p:blipFill>
          <a:blip r:embed="rId628"/>
          <a:stretch>
            <a:fillRect/>
          </a:stretch>
        </p:blipFill>
        <p:spPr>
          <a:xfrm>
            <a:off x="4419600" y="6769100"/>
            <a:ext cx="25400" cy="19050"/>
          </a:xfrm>
          <a:prstGeom prst="rect">
            <a:avLst/>
          </a:prstGeom>
        </p:spPr>
      </p:pic>
      <p:pic>
        <p:nvPicPr>
          <p:cNvPr id="794" name="Picture 793" descr="image.png"/>
          <p:cNvPicPr>
            <a:picLocks noChangeAspect="1"/>
          </p:cNvPicPr>
          <p:nvPr/>
        </p:nvPicPr>
        <p:blipFill>
          <a:blip r:embed="rId629"/>
          <a:stretch>
            <a:fillRect/>
          </a:stretch>
        </p:blipFill>
        <p:spPr>
          <a:xfrm>
            <a:off x="4413250" y="6940550"/>
            <a:ext cx="19050" cy="12700"/>
          </a:xfrm>
          <a:prstGeom prst="rect">
            <a:avLst/>
          </a:prstGeom>
        </p:spPr>
      </p:pic>
      <p:pic>
        <p:nvPicPr>
          <p:cNvPr id="795" name="Picture 794" descr="image.png"/>
          <p:cNvPicPr>
            <a:picLocks noChangeAspect="1"/>
          </p:cNvPicPr>
          <p:nvPr/>
        </p:nvPicPr>
        <p:blipFill>
          <a:blip r:embed="rId630"/>
          <a:stretch>
            <a:fillRect/>
          </a:stretch>
        </p:blipFill>
        <p:spPr>
          <a:xfrm>
            <a:off x="4432300" y="6896100"/>
            <a:ext cx="19050" cy="19050"/>
          </a:xfrm>
          <a:prstGeom prst="rect">
            <a:avLst/>
          </a:prstGeom>
        </p:spPr>
      </p:pic>
      <p:pic>
        <p:nvPicPr>
          <p:cNvPr id="796" name="Picture 795" descr="image.png"/>
          <p:cNvPicPr>
            <a:picLocks noChangeAspect="1"/>
          </p:cNvPicPr>
          <p:nvPr/>
        </p:nvPicPr>
        <p:blipFill>
          <a:blip r:embed="rId631"/>
          <a:stretch>
            <a:fillRect/>
          </a:stretch>
        </p:blipFill>
        <p:spPr>
          <a:xfrm>
            <a:off x="4470400" y="7042150"/>
            <a:ext cx="19050" cy="12700"/>
          </a:xfrm>
          <a:prstGeom prst="rect">
            <a:avLst/>
          </a:prstGeom>
        </p:spPr>
      </p:pic>
      <p:pic>
        <p:nvPicPr>
          <p:cNvPr id="797" name="Picture 796" descr="image.png"/>
          <p:cNvPicPr>
            <a:picLocks noChangeAspect="1"/>
          </p:cNvPicPr>
          <p:nvPr/>
        </p:nvPicPr>
        <p:blipFill>
          <a:blip r:embed="rId632"/>
          <a:stretch>
            <a:fillRect/>
          </a:stretch>
        </p:blipFill>
        <p:spPr>
          <a:xfrm>
            <a:off x="4445000" y="6775450"/>
            <a:ext cx="25400" cy="25400"/>
          </a:xfrm>
          <a:prstGeom prst="rect">
            <a:avLst/>
          </a:prstGeom>
        </p:spPr>
      </p:pic>
      <p:pic>
        <p:nvPicPr>
          <p:cNvPr id="798" name="Picture 797" descr="image.png"/>
          <p:cNvPicPr>
            <a:picLocks noChangeAspect="1"/>
          </p:cNvPicPr>
          <p:nvPr/>
        </p:nvPicPr>
        <p:blipFill>
          <a:blip r:embed="rId633"/>
          <a:stretch>
            <a:fillRect/>
          </a:stretch>
        </p:blipFill>
        <p:spPr>
          <a:xfrm>
            <a:off x="4400550" y="7086600"/>
            <a:ext cx="19050" cy="12700"/>
          </a:xfrm>
          <a:prstGeom prst="rect">
            <a:avLst/>
          </a:prstGeom>
        </p:spPr>
      </p:pic>
      <p:pic>
        <p:nvPicPr>
          <p:cNvPr id="799" name="Picture 798" descr="image.png"/>
          <p:cNvPicPr>
            <a:picLocks noChangeAspect="1"/>
          </p:cNvPicPr>
          <p:nvPr/>
        </p:nvPicPr>
        <p:blipFill>
          <a:blip r:embed="rId634"/>
          <a:stretch>
            <a:fillRect/>
          </a:stretch>
        </p:blipFill>
        <p:spPr>
          <a:xfrm>
            <a:off x="4406900" y="6756400"/>
            <a:ext cx="19050" cy="19050"/>
          </a:xfrm>
          <a:prstGeom prst="rect">
            <a:avLst/>
          </a:prstGeom>
        </p:spPr>
      </p:pic>
      <p:pic>
        <p:nvPicPr>
          <p:cNvPr id="800" name="Picture 799" descr="image.png"/>
          <p:cNvPicPr>
            <a:picLocks noChangeAspect="1"/>
          </p:cNvPicPr>
          <p:nvPr/>
        </p:nvPicPr>
        <p:blipFill>
          <a:blip r:embed="rId635"/>
          <a:stretch>
            <a:fillRect/>
          </a:stretch>
        </p:blipFill>
        <p:spPr>
          <a:xfrm>
            <a:off x="4432300" y="6769100"/>
            <a:ext cx="25400" cy="12700"/>
          </a:xfrm>
          <a:prstGeom prst="rect">
            <a:avLst/>
          </a:prstGeom>
        </p:spPr>
      </p:pic>
      <p:pic>
        <p:nvPicPr>
          <p:cNvPr id="801" name="Picture 800" descr="image.png"/>
          <p:cNvPicPr>
            <a:picLocks noChangeAspect="1"/>
          </p:cNvPicPr>
          <p:nvPr/>
        </p:nvPicPr>
        <p:blipFill>
          <a:blip r:embed="rId636"/>
          <a:stretch>
            <a:fillRect/>
          </a:stretch>
        </p:blipFill>
        <p:spPr>
          <a:xfrm>
            <a:off x="4457700" y="6794500"/>
            <a:ext cx="12700" cy="19050"/>
          </a:xfrm>
          <a:prstGeom prst="rect">
            <a:avLst/>
          </a:prstGeom>
        </p:spPr>
      </p:pic>
      <p:pic>
        <p:nvPicPr>
          <p:cNvPr id="802" name="Picture 801" descr="image.png"/>
          <p:cNvPicPr>
            <a:picLocks noChangeAspect="1"/>
          </p:cNvPicPr>
          <p:nvPr/>
        </p:nvPicPr>
        <p:blipFill>
          <a:blip r:embed="rId637"/>
          <a:stretch>
            <a:fillRect/>
          </a:stretch>
        </p:blipFill>
        <p:spPr>
          <a:xfrm>
            <a:off x="4451350" y="6775450"/>
            <a:ext cx="19050" cy="19050"/>
          </a:xfrm>
          <a:prstGeom prst="rect">
            <a:avLst/>
          </a:prstGeom>
        </p:spPr>
      </p:pic>
      <p:pic>
        <p:nvPicPr>
          <p:cNvPr id="803" name="Picture 802" descr="image.png"/>
          <p:cNvPicPr>
            <a:picLocks noChangeAspect="1"/>
          </p:cNvPicPr>
          <p:nvPr/>
        </p:nvPicPr>
        <p:blipFill>
          <a:blip r:embed="rId638"/>
          <a:stretch>
            <a:fillRect/>
          </a:stretch>
        </p:blipFill>
        <p:spPr>
          <a:xfrm>
            <a:off x="4470400" y="6788150"/>
            <a:ext cx="12700" cy="19050"/>
          </a:xfrm>
          <a:prstGeom prst="rect">
            <a:avLst/>
          </a:prstGeom>
        </p:spPr>
      </p:pic>
      <p:pic>
        <p:nvPicPr>
          <p:cNvPr id="804" name="Picture 803" descr="image.png"/>
          <p:cNvPicPr>
            <a:picLocks noChangeAspect="1"/>
          </p:cNvPicPr>
          <p:nvPr/>
        </p:nvPicPr>
        <p:blipFill>
          <a:blip r:embed="rId639"/>
          <a:stretch>
            <a:fillRect/>
          </a:stretch>
        </p:blipFill>
        <p:spPr>
          <a:xfrm>
            <a:off x="4483100" y="6794500"/>
            <a:ext cx="19050" cy="19050"/>
          </a:xfrm>
          <a:prstGeom prst="rect">
            <a:avLst/>
          </a:prstGeom>
        </p:spPr>
      </p:pic>
      <p:pic>
        <p:nvPicPr>
          <p:cNvPr id="805" name="Picture 804" descr="image.png"/>
          <p:cNvPicPr>
            <a:picLocks noChangeAspect="1"/>
          </p:cNvPicPr>
          <p:nvPr/>
        </p:nvPicPr>
        <p:blipFill>
          <a:blip r:embed="rId640"/>
          <a:stretch>
            <a:fillRect/>
          </a:stretch>
        </p:blipFill>
        <p:spPr>
          <a:xfrm>
            <a:off x="4400550" y="6908800"/>
            <a:ext cx="19050" cy="19050"/>
          </a:xfrm>
          <a:prstGeom prst="rect">
            <a:avLst/>
          </a:prstGeom>
        </p:spPr>
      </p:pic>
      <p:pic>
        <p:nvPicPr>
          <p:cNvPr id="806" name="Picture 805" descr="image.png"/>
          <p:cNvPicPr>
            <a:picLocks noChangeAspect="1"/>
          </p:cNvPicPr>
          <p:nvPr/>
        </p:nvPicPr>
        <p:blipFill>
          <a:blip r:embed="rId641"/>
          <a:stretch>
            <a:fillRect/>
          </a:stretch>
        </p:blipFill>
        <p:spPr>
          <a:xfrm>
            <a:off x="4489450" y="6991350"/>
            <a:ext cx="12700" cy="25400"/>
          </a:xfrm>
          <a:prstGeom prst="rect">
            <a:avLst/>
          </a:prstGeom>
        </p:spPr>
      </p:pic>
      <p:pic>
        <p:nvPicPr>
          <p:cNvPr id="807" name="Picture 806" descr="image.png"/>
          <p:cNvPicPr>
            <a:picLocks noChangeAspect="1"/>
          </p:cNvPicPr>
          <p:nvPr/>
        </p:nvPicPr>
        <p:blipFill>
          <a:blip r:embed="rId642"/>
          <a:stretch>
            <a:fillRect/>
          </a:stretch>
        </p:blipFill>
        <p:spPr>
          <a:xfrm>
            <a:off x="4483100" y="7029450"/>
            <a:ext cx="12700" cy="19050"/>
          </a:xfrm>
          <a:prstGeom prst="rect">
            <a:avLst/>
          </a:prstGeom>
        </p:spPr>
      </p:pic>
      <p:pic>
        <p:nvPicPr>
          <p:cNvPr id="808" name="Picture 807" descr="image.png"/>
          <p:cNvPicPr>
            <a:picLocks noChangeAspect="1"/>
          </p:cNvPicPr>
          <p:nvPr/>
        </p:nvPicPr>
        <p:blipFill>
          <a:blip r:embed="rId643"/>
          <a:stretch>
            <a:fillRect/>
          </a:stretch>
        </p:blipFill>
        <p:spPr>
          <a:xfrm>
            <a:off x="4495800" y="6883400"/>
            <a:ext cx="19050" cy="12700"/>
          </a:xfrm>
          <a:prstGeom prst="rect">
            <a:avLst/>
          </a:prstGeom>
        </p:spPr>
      </p:pic>
      <p:pic>
        <p:nvPicPr>
          <p:cNvPr id="809" name="Picture 808" descr="image.png"/>
          <p:cNvPicPr>
            <a:picLocks noChangeAspect="1"/>
          </p:cNvPicPr>
          <p:nvPr/>
        </p:nvPicPr>
        <p:blipFill>
          <a:blip r:embed="rId644"/>
          <a:stretch>
            <a:fillRect/>
          </a:stretch>
        </p:blipFill>
        <p:spPr>
          <a:xfrm>
            <a:off x="4464050" y="6946900"/>
            <a:ext cx="12700" cy="12700"/>
          </a:xfrm>
          <a:prstGeom prst="rect">
            <a:avLst/>
          </a:prstGeom>
        </p:spPr>
      </p:pic>
      <p:pic>
        <p:nvPicPr>
          <p:cNvPr id="810" name="Picture 809" descr="image.png"/>
          <p:cNvPicPr>
            <a:picLocks noChangeAspect="1"/>
          </p:cNvPicPr>
          <p:nvPr/>
        </p:nvPicPr>
        <p:blipFill>
          <a:blip r:embed="rId645"/>
          <a:stretch>
            <a:fillRect/>
          </a:stretch>
        </p:blipFill>
        <p:spPr>
          <a:xfrm>
            <a:off x="4470400" y="6953250"/>
            <a:ext cx="12700" cy="19050"/>
          </a:xfrm>
          <a:prstGeom prst="rect">
            <a:avLst/>
          </a:prstGeom>
        </p:spPr>
      </p:pic>
      <p:pic>
        <p:nvPicPr>
          <p:cNvPr id="811" name="Picture 810" descr="image.png"/>
          <p:cNvPicPr>
            <a:picLocks noChangeAspect="1"/>
          </p:cNvPicPr>
          <p:nvPr/>
        </p:nvPicPr>
        <p:blipFill>
          <a:blip r:embed="rId646"/>
          <a:stretch>
            <a:fillRect/>
          </a:stretch>
        </p:blipFill>
        <p:spPr>
          <a:xfrm>
            <a:off x="4476750" y="7029450"/>
            <a:ext cx="12700" cy="12700"/>
          </a:xfrm>
          <a:prstGeom prst="rect">
            <a:avLst/>
          </a:prstGeom>
        </p:spPr>
      </p:pic>
      <p:pic>
        <p:nvPicPr>
          <p:cNvPr id="812" name="Picture 811" descr="image.png"/>
          <p:cNvPicPr>
            <a:picLocks noChangeAspect="1"/>
          </p:cNvPicPr>
          <p:nvPr/>
        </p:nvPicPr>
        <p:blipFill>
          <a:blip r:embed="rId647"/>
          <a:stretch>
            <a:fillRect/>
          </a:stretch>
        </p:blipFill>
        <p:spPr>
          <a:xfrm>
            <a:off x="4432300" y="6750050"/>
            <a:ext cx="12700" cy="12700"/>
          </a:xfrm>
          <a:prstGeom prst="rect">
            <a:avLst/>
          </a:prstGeom>
        </p:spPr>
      </p:pic>
      <p:pic>
        <p:nvPicPr>
          <p:cNvPr id="813" name="Picture 812" descr="image.png"/>
          <p:cNvPicPr>
            <a:picLocks noChangeAspect="1"/>
          </p:cNvPicPr>
          <p:nvPr/>
        </p:nvPicPr>
        <p:blipFill>
          <a:blip r:embed="rId648"/>
          <a:stretch>
            <a:fillRect/>
          </a:stretch>
        </p:blipFill>
        <p:spPr>
          <a:xfrm>
            <a:off x="4419600" y="6775450"/>
            <a:ext cx="6350" cy="19050"/>
          </a:xfrm>
          <a:prstGeom prst="rect">
            <a:avLst/>
          </a:prstGeom>
        </p:spPr>
      </p:pic>
      <p:pic>
        <p:nvPicPr>
          <p:cNvPr id="814" name="Picture 813" descr="image.png"/>
          <p:cNvPicPr>
            <a:picLocks noChangeAspect="1"/>
          </p:cNvPicPr>
          <p:nvPr/>
        </p:nvPicPr>
        <p:blipFill>
          <a:blip r:embed="rId649"/>
          <a:stretch>
            <a:fillRect/>
          </a:stretch>
        </p:blipFill>
        <p:spPr>
          <a:xfrm>
            <a:off x="4483100" y="6788150"/>
            <a:ext cx="12700" cy="19050"/>
          </a:xfrm>
          <a:prstGeom prst="rect">
            <a:avLst/>
          </a:prstGeom>
        </p:spPr>
      </p:pic>
      <p:pic>
        <p:nvPicPr>
          <p:cNvPr id="815" name="Picture 814" descr="image.png"/>
          <p:cNvPicPr>
            <a:picLocks noChangeAspect="1"/>
          </p:cNvPicPr>
          <p:nvPr/>
        </p:nvPicPr>
        <p:blipFill>
          <a:blip r:embed="rId650"/>
          <a:stretch>
            <a:fillRect/>
          </a:stretch>
        </p:blipFill>
        <p:spPr>
          <a:xfrm>
            <a:off x="4457700" y="6826250"/>
            <a:ext cx="6350" cy="6350"/>
          </a:xfrm>
          <a:prstGeom prst="rect">
            <a:avLst/>
          </a:prstGeom>
        </p:spPr>
      </p:pic>
      <p:pic>
        <p:nvPicPr>
          <p:cNvPr id="816" name="Picture 815" descr="image.png"/>
          <p:cNvPicPr>
            <a:picLocks noChangeAspect="1"/>
          </p:cNvPicPr>
          <p:nvPr/>
        </p:nvPicPr>
        <p:blipFill>
          <a:blip r:embed="rId651"/>
          <a:stretch>
            <a:fillRect/>
          </a:stretch>
        </p:blipFill>
        <p:spPr>
          <a:xfrm>
            <a:off x="4508500" y="6877050"/>
            <a:ext cx="19050" cy="12700"/>
          </a:xfrm>
          <a:prstGeom prst="rect">
            <a:avLst/>
          </a:prstGeom>
        </p:spPr>
      </p:pic>
      <p:pic>
        <p:nvPicPr>
          <p:cNvPr id="817" name="Picture 816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51350" y="6902450"/>
            <a:ext cx="12700" cy="6350"/>
          </a:xfrm>
          <a:prstGeom prst="rect">
            <a:avLst/>
          </a:prstGeom>
        </p:spPr>
      </p:pic>
      <p:pic>
        <p:nvPicPr>
          <p:cNvPr id="818" name="Picture 817" descr="image.png"/>
          <p:cNvPicPr>
            <a:picLocks noChangeAspect="1"/>
          </p:cNvPicPr>
          <p:nvPr/>
        </p:nvPicPr>
        <p:blipFill>
          <a:blip r:embed="rId652"/>
          <a:stretch>
            <a:fillRect/>
          </a:stretch>
        </p:blipFill>
        <p:spPr>
          <a:xfrm>
            <a:off x="4432300" y="6915150"/>
            <a:ext cx="12700" cy="6350"/>
          </a:xfrm>
          <a:prstGeom prst="rect">
            <a:avLst/>
          </a:prstGeom>
        </p:spPr>
      </p:pic>
      <p:pic>
        <p:nvPicPr>
          <p:cNvPr id="819" name="Picture 818" descr="image.png"/>
          <p:cNvPicPr>
            <a:picLocks noChangeAspect="1"/>
          </p:cNvPicPr>
          <p:nvPr/>
        </p:nvPicPr>
        <p:blipFill>
          <a:blip r:embed="rId653"/>
          <a:stretch>
            <a:fillRect/>
          </a:stretch>
        </p:blipFill>
        <p:spPr>
          <a:xfrm>
            <a:off x="4406900" y="6921500"/>
            <a:ext cx="12700" cy="12700"/>
          </a:xfrm>
          <a:prstGeom prst="rect">
            <a:avLst/>
          </a:prstGeom>
        </p:spPr>
      </p:pic>
      <p:pic>
        <p:nvPicPr>
          <p:cNvPr id="820" name="Picture 819" descr="image.png"/>
          <p:cNvPicPr>
            <a:picLocks noChangeAspect="1"/>
          </p:cNvPicPr>
          <p:nvPr/>
        </p:nvPicPr>
        <p:blipFill>
          <a:blip r:embed="rId654"/>
          <a:stretch>
            <a:fillRect/>
          </a:stretch>
        </p:blipFill>
        <p:spPr>
          <a:xfrm>
            <a:off x="4495800" y="6985000"/>
            <a:ext cx="12700" cy="12700"/>
          </a:xfrm>
          <a:prstGeom prst="rect">
            <a:avLst/>
          </a:prstGeom>
        </p:spPr>
      </p:pic>
      <p:pic>
        <p:nvPicPr>
          <p:cNvPr id="821" name="Picture 820" descr="image.png"/>
          <p:cNvPicPr>
            <a:picLocks noChangeAspect="1"/>
          </p:cNvPicPr>
          <p:nvPr/>
        </p:nvPicPr>
        <p:blipFill>
          <a:blip r:embed="rId655"/>
          <a:stretch>
            <a:fillRect/>
          </a:stretch>
        </p:blipFill>
        <p:spPr>
          <a:xfrm>
            <a:off x="4483100" y="7004050"/>
            <a:ext cx="12700" cy="6350"/>
          </a:xfrm>
          <a:prstGeom prst="rect">
            <a:avLst/>
          </a:prstGeom>
        </p:spPr>
      </p:pic>
      <p:pic>
        <p:nvPicPr>
          <p:cNvPr id="822" name="Picture 821" descr="image.png"/>
          <p:cNvPicPr>
            <a:picLocks noChangeAspect="1"/>
          </p:cNvPicPr>
          <p:nvPr/>
        </p:nvPicPr>
        <p:blipFill>
          <a:blip r:embed="rId656"/>
          <a:stretch>
            <a:fillRect/>
          </a:stretch>
        </p:blipFill>
        <p:spPr>
          <a:xfrm>
            <a:off x="4457700" y="7054850"/>
            <a:ext cx="12700" cy="12700"/>
          </a:xfrm>
          <a:prstGeom prst="rect">
            <a:avLst/>
          </a:prstGeom>
        </p:spPr>
      </p:pic>
      <p:pic>
        <p:nvPicPr>
          <p:cNvPr id="823" name="Picture 822" descr="image.png"/>
          <p:cNvPicPr>
            <a:picLocks noChangeAspect="1"/>
          </p:cNvPicPr>
          <p:nvPr/>
        </p:nvPicPr>
        <p:blipFill>
          <a:blip r:embed="rId657"/>
          <a:stretch>
            <a:fillRect/>
          </a:stretch>
        </p:blipFill>
        <p:spPr>
          <a:xfrm>
            <a:off x="4483100" y="7124700"/>
            <a:ext cx="12700" cy="6350"/>
          </a:xfrm>
          <a:prstGeom prst="rect">
            <a:avLst/>
          </a:prstGeom>
        </p:spPr>
      </p:pic>
      <p:pic>
        <p:nvPicPr>
          <p:cNvPr id="824" name="Picture 823" descr="image.png"/>
          <p:cNvPicPr>
            <a:picLocks noChangeAspect="1"/>
          </p:cNvPicPr>
          <p:nvPr/>
        </p:nvPicPr>
        <p:blipFill>
          <a:blip r:embed="rId658"/>
          <a:stretch>
            <a:fillRect/>
          </a:stretch>
        </p:blipFill>
        <p:spPr>
          <a:xfrm>
            <a:off x="4521200" y="7124700"/>
            <a:ext cx="12700" cy="6350"/>
          </a:xfrm>
          <a:prstGeom prst="rect">
            <a:avLst/>
          </a:prstGeom>
        </p:spPr>
      </p:pic>
      <p:pic>
        <p:nvPicPr>
          <p:cNvPr id="825" name="Picture 824" descr="image.png"/>
          <p:cNvPicPr>
            <a:picLocks noChangeAspect="1"/>
          </p:cNvPicPr>
          <p:nvPr/>
        </p:nvPicPr>
        <p:blipFill>
          <a:blip r:embed="rId659"/>
          <a:stretch>
            <a:fillRect/>
          </a:stretch>
        </p:blipFill>
        <p:spPr>
          <a:xfrm>
            <a:off x="4451350" y="6724650"/>
            <a:ext cx="12700" cy="12700"/>
          </a:xfrm>
          <a:prstGeom prst="rect">
            <a:avLst/>
          </a:prstGeom>
        </p:spPr>
      </p:pic>
      <p:pic>
        <p:nvPicPr>
          <p:cNvPr id="826" name="Picture 825" descr="image.png"/>
          <p:cNvPicPr>
            <a:picLocks noChangeAspect="1"/>
          </p:cNvPicPr>
          <p:nvPr/>
        </p:nvPicPr>
        <p:blipFill>
          <a:blip r:embed="rId660"/>
          <a:stretch>
            <a:fillRect/>
          </a:stretch>
        </p:blipFill>
        <p:spPr>
          <a:xfrm>
            <a:off x="4464050" y="6724650"/>
            <a:ext cx="6350" cy="12700"/>
          </a:xfrm>
          <a:prstGeom prst="rect">
            <a:avLst/>
          </a:prstGeom>
        </p:spPr>
      </p:pic>
      <p:pic>
        <p:nvPicPr>
          <p:cNvPr id="827" name="Picture 826" descr="image.png"/>
          <p:cNvPicPr>
            <a:picLocks noChangeAspect="1"/>
          </p:cNvPicPr>
          <p:nvPr/>
        </p:nvPicPr>
        <p:blipFill>
          <a:blip r:embed="rId661"/>
          <a:stretch>
            <a:fillRect/>
          </a:stretch>
        </p:blipFill>
        <p:spPr>
          <a:xfrm>
            <a:off x="4457700" y="6737350"/>
            <a:ext cx="12700" cy="12700"/>
          </a:xfrm>
          <a:prstGeom prst="rect">
            <a:avLst/>
          </a:prstGeom>
        </p:spPr>
      </p:pic>
      <p:pic>
        <p:nvPicPr>
          <p:cNvPr id="828" name="Picture 827" descr="image.png"/>
          <p:cNvPicPr>
            <a:picLocks noChangeAspect="1"/>
          </p:cNvPicPr>
          <p:nvPr/>
        </p:nvPicPr>
        <p:blipFill>
          <a:blip r:embed="rId662"/>
          <a:stretch>
            <a:fillRect/>
          </a:stretch>
        </p:blipFill>
        <p:spPr>
          <a:xfrm>
            <a:off x="4432300" y="6737350"/>
            <a:ext cx="12700" cy="19050"/>
          </a:xfrm>
          <a:prstGeom prst="rect">
            <a:avLst/>
          </a:prstGeom>
        </p:spPr>
      </p:pic>
      <p:pic>
        <p:nvPicPr>
          <p:cNvPr id="829" name="Picture 828" descr="image.png"/>
          <p:cNvPicPr>
            <a:picLocks noChangeAspect="1"/>
          </p:cNvPicPr>
          <p:nvPr/>
        </p:nvPicPr>
        <p:blipFill>
          <a:blip r:embed="rId663"/>
          <a:stretch>
            <a:fillRect/>
          </a:stretch>
        </p:blipFill>
        <p:spPr>
          <a:xfrm>
            <a:off x="4425950" y="6750050"/>
            <a:ext cx="6350" cy="12700"/>
          </a:xfrm>
          <a:prstGeom prst="rect">
            <a:avLst/>
          </a:prstGeom>
        </p:spPr>
      </p:pic>
      <p:pic>
        <p:nvPicPr>
          <p:cNvPr id="830" name="Picture 829" descr="image.png"/>
          <p:cNvPicPr>
            <a:picLocks noChangeAspect="1"/>
          </p:cNvPicPr>
          <p:nvPr/>
        </p:nvPicPr>
        <p:blipFill>
          <a:blip r:embed="rId664"/>
          <a:stretch>
            <a:fillRect/>
          </a:stretch>
        </p:blipFill>
        <p:spPr>
          <a:xfrm>
            <a:off x="4387850" y="6756400"/>
            <a:ext cx="12700" cy="12700"/>
          </a:xfrm>
          <a:prstGeom prst="rect">
            <a:avLst/>
          </a:prstGeom>
        </p:spPr>
      </p:pic>
      <p:pic>
        <p:nvPicPr>
          <p:cNvPr id="831" name="Picture 830" descr="image.png"/>
          <p:cNvPicPr>
            <a:picLocks noChangeAspect="1"/>
          </p:cNvPicPr>
          <p:nvPr/>
        </p:nvPicPr>
        <p:blipFill>
          <a:blip r:embed="rId665"/>
          <a:stretch>
            <a:fillRect/>
          </a:stretch>
        </p:blipFill>
        <p:spPr>
          <a:xfrm>
            <a:off x="4483100" y="6775450"/>
            <a:ext cx="6350" cy="12700"/>
          </a:xfrm>
          <a:prstGeom prst="rect">
            <a:avLst/>
          </a:prstGeom>
        </p:spPr>
      </p:pic>
      <p:pic>
        <p:nvPicPr>
          <p:cNvPr id="832" name="Picture 831" descr="image.png"/>
          <p:cNvPicPr>
            <a:picLocks noChangeAspect="1"/>
          </p:cNvPicPr>
          <p:nvPr/>
        </p:nvPicPr>
        <p:blipFill>
          <a:blip r:embed="rId666"/>
          <a:stretch>
            <a:fillRect/>
          </a:stretch>
        </p:blipFill>
        <p:spPr>
          <a:xfrm>
            <a:off x="4483100" y="6788150"/>
            <a:ext cx="12700" cy="6350"/>
          </a:xfrm>
          <a:prstGeom prst="rect">
            <a:avLst/>
          </a:prstGeom>
        </p:spPr>
      </p:pic>
      <p:pic>
        <p:nvPicPr>
          <p:cNvPr id="833" name="Picture 832" descr="image.png"/>
          <p:cNvPicPr>
            <a:picLocks noChangeAspect="1"/>
          </p:cNvPicPr>
          <p:nvPr/>
        </p:nvPicPr>
        <p:blipFill>
          <a:blip r:embed="rId667"/>
          <a:stretch>
            <a:fillRect/>
          </a:stretch>
        </p:blipFill>
        <p:spPr>
          <a:xfrm>
            <a:off x="4464050" y="6819900"/>
            <a:ext cx="12700" cy="12700"/>
          </a:xfrm>
          <a:prstGeom prst="rect">
            <a:avLst/>
          </a:prstGeom>
        </p:spPr>
      </p:pic>
      <p:pic>
        <p:nvPicPr>
          <p:cNvPr id="834" name="Picture 833" descr="image.png"/>
          <p:cNvPicPr>
            <a:picLocks noChangeAspect="1"/>
          </p:cNvPicPr>
          <p:nvPr/>
        </p:nvPicPr>
        <p:blipFill>
          <a:blip r:embed="rId668"/>
          <a:stretch>
            <a:fillRect/>
          </a:stretch>
        </p:blipFill>
        <p:spPr>
          <a:xfrm>
            <a:off x="4495800" y="6826250"/>
            <a:ext cx="12700" cy="12700"/>
          </a:xfrm>
          <a:prstGeom prst="rect">
            <a:avLst/>
          </a:prstGeom>
        </p:spPr>
      </p:pic>
      <p:pic>
        <p:nvPicPr>
          <p:cNvPr id="835" name="Picture 834" descr="image.png"/>
          <p:cNvPicPr>
            <a:picLocks noChangeAspect="1"/>
          </p:cNvPicPr>
          <p:nvPr/>
        </p:nvPicPr>
        <p:blipFill>
          <a:blip r:embed="rId669"/>
          <a:stretch>
            <a:fillRect/>
          </a:stretch>
        </p:blipFill>
        <p:spPr>
          <a:xfrm>
            <a:off x="4502150" y="6838950"/>
            <a:ext cx="12700" cy="6350"/>
          </a:xfrm>
          <a:prstGeom prst="rect">
            <a:avLst/>
          </a:prstGeom>
        </p:spPr>
      </p:pic>
      <p:pic>
        <p:nvPicPr>
          <p:cNvPr id="836" name="Picture 835" descr="image.png"/>
          <p:cNvPicPr>
            <a:picLocks noChangeAspect="1"/>
          </p:cNvPicPr>
          <p:nvPr/>
        </p:nvPicPr>
        <p:blipFill>
          <a:blip r:embed="rId670"/>
          <a:stretch>
            <a:fillRect/>
          </a:stretch>
        </p:blipFill>
        <p:spPr>
          <a:xfrm>
            <a:off x="4502150" y="6845300"/>
            <a:ext cx="12700" cy="6350"/>
          </a:xfrm>
          <a:prstGeom prst="rect">
            <a:avLst/>
          </a:prstGeom>
        </p:spPr>
      </p:pic>
      <p:pic>
        <p:nvPicPr>
          <p:cNvPr id="837" name="Picture 836" descr="image.png"/>
          <p:cNvPicPr>
            <a:picLocks noChangeAspect="1"/>
          </p:cNvPicPr>
          <p:nvPr/>
        </p:nvPicPr>
        <p:blipFill>
          <a:blip r:embed="rId671"/>
          <a:stretch>
            <a:fillRect/>
          </a:stretch>
        </p:blipFill>
        <p:spPr>
          <a:xfrm>
            <a:off x="4508500" y="6851650"/>
            <a:ext cx="12700" cy="6350"/>
          </a:xfrm>
          <a:prstGeom prst="rect">
            <a:avLst/>
          </a:prstGeom>
        </p:spPr>
      </p:pic>
      <p:pic>
        <p:nvPicPr>
          <p:cNvPr id="838" name="Picture 837" descr="image.png"/>
          <p:cNvPicPr>
            <a:picLocks noChangeAspect="1"/>
          </p:cNvPicPr>
          <p:nvPr/>
        </p:nvPicPr>
        <p:blipFill>
          <a:blip r:embed="rId672"/>
          <a:stretch>
            <a:fillRect/>
          </a:stretch>
        </p:blipFill>
        <p:spPr>
          <a:xfrm>
            <a:off x="4470400" y="6902450"/>
            <a:ext cx="6350" cy="12700"/>
          </a:xfrm>
          <a:prstGeom prst="rect">
            <a:avLst/>
          </a:prstGeom>
        </p:spPr>
      </p:pic>
      <p:pic>
        <p:nvPicPr>
          <p:cNvPr id="839" name="Picture 838" descr="image.png"/>
          <p:cNvPicPr>
            <a:picLocks noChangeAspect="1"/>
          </p:cNvPicPr>
          <p:nvPr/>
        </p:nvPicPr>
        <p:blipFill>
          <a:blip r:embed="rId673"/>
          <a:stretch>
            <a:fillRect/>
          </a:stretch>
        </p:blipFill>
        <p:spPr>
          <a:xfrm>
            <a:off x="4483100" y="6902450"/>
            <a:ext cx="6350" cy="12700"/>
          </a:xfrm>
          <a:prstGeom prst="rect">
            <a:avLst/>
          </a:prstGeom>
        </p:spPr>
      </p:pic>
      <p:pic>
        <p:nvPicPr>
          <p:cNvPr id="840" name="Picture 839" descr="image.png"/>
          <p:cNvPicPr>
            <a:picLocks noChangeAspect="1"/>
          </p:cNvPicPr>
          <p:nvPr/>
        </p:nvPicPr>
        <p:blipFill>
          <a:blip r:embed="rId674"/>
          <a:stretch>
            <a:fillRect/>
          </a:stretch>
        </p:blipFill>
        <p:spPr>
          <a:xfrm>
            <a:off x="4400550" y="6921500"/>
            <a:ext cx="12700" cy="12700"/>
          </a:xfrm>
          <a:prstGeom prst="rect">
            <a:avLst/>
          </a:prstGeom>
        </p:spPr>
      </p:pic>
      <p:pic>
        <p:nvPicPr>
          <p:cNvPr id="841" name="Picture 840" descr="image.png"/>
          <p:cNvPicPr>
            <a:picLocks noChangeAspect="1"/>
          </p:cNvPicPr>
          <p:nvPr/>
        </p:nvPicPr>
        <p:blipFill>
          <a:blip r:embed="rId675"/>
          <a:stretch>
            <a:fillRect/>
          </a:stretch>
        </p:blipFill>
        <p:spPr>
          <a:xfrm>
            <a:off x="4464050" y="6972300"/>
            <a:ext cx="12700" cy="6350"/>
          </a:xfrm>
          <a:prstGeom prst="rect">
            <a:avLst/>
          </a:prstGeom>
        </p:spPr>
      </p:pic>
      <p:pic>
        <p:nvPicPr>
          <p:cNvPr id="842" name="Picture 841" descr="image.png"/>
          <p:cNvPicPr>
            <a:picLocks noChangeAspect="1"/>
          </p:cNvPicPr>
          <p:nvPr/>
        </p:nvPicPr>
        <p:blipFill>
          <a:blip r:embed="rId676"/>
          <a:stretch>
            <a:fillRect/>
          </a:stretch>
        </p:blipFill>
        <p:spPr>
          <a:xfrm>
            <a:off x="4464050" y="6978650"/>
            <a:ext cx="6350" cy="6350"/>
          </a:xfrm>
          <a:prstGeom prst="rect">
            <a:avLst/>
          </a:prstGeom>
        </p:spPr>
      </p:pic>
      <p:pic>
        <p:nvPicPr>
          <p:cNvPr id="843" name="Picture 842" descr="image.png"/>
          <p:cNvPicPr>
            <a:picLocks noChangeAspect="1"/>
          </p:cNvPicPr>
          <p:nvPr/>
        </p:nvPicPr>
        <p:blipFill>
          <a:blip r:embed="rId677"/>
          <a:stretch>
            <a:fillRect/>
          </a:stretch>
        </p:blipFill>
        <p:spPr>
          <a:xfrm>
            <a:off x="4483100" y="6991350"/>
            <a:ext cx="12700" cy="12700"/>
          </a:xfrm>
          <a:prstGeom prst="rect">
            <a:avLst/>
          </a:prstGeom>
        </p:spPr>
      </p:pic>
      <p:pic>
        <p:nvPicPr>
          <p:cNvPr id="844" name="Picture 843" descr="image.png"/>
          <p:cNvPicPr>
            <a:picLocks noChangeAspect="1"/>
          </p:cNvPicPr>
          <p:nvPr/>
        </p:nvPicPr>
        <p:blipFill>
          <a:blip r:embed="rId678"/>
          <a:stretch>
            <a:fillRect/>
          </a:stretch>
        </p:blipFill>
        <p:spPr>
          <a:xfrm>
            <a:off x="4464050" y="6997700"/>
            <a:ext cx="12700" cy="12700"/>
          </a:xfrm>
          <a:prstGeom prst="rect">
            <a:avLst/>
          </a:prstGeom>
        </p:spPr>
      </p:pic>
      <p:pic>
        <p:nvPicPr>
          <p:cNvPr id="845" name="Picture 844" descr="image.png"/>
          <p:cNvPicPr>
            <a:picLocks noChangeAspect="1"/>
          </p:cNvPicPr>
          <p:nvPr/>
        </p:nvPicPr>
        <p:blipFill>
          <a:blip r:embed="rId679"/>
          <a:stretch>
            <a:fillRect/>
          </a:stretch>
        </p:blipFill>
        <p:spPr>
          <a:xfrm>
            <a:off x="4464050" y="7067550"/>
            <a:ext cx="6350" cy="12700"/>
          </a:xfrm>
          <a:prstGeom prst="rect">
            <a:avLst/>
          </a:prstGeom>
        </p:spPr>
      </p:pic>
      <p:pic>
        <p:nvPicPr>
          <p:cNvPr id="846" name="Picture 845" descr="image.png"/>
          <p:cNvPicPr>
            <a:picLocks noChangeAspect="1"/>
          </p:cNvPicPr>
          <p:nvPr/>
        </p:nvPicPr>
        <p:blipFill>
          <a:blip r:embed="rId680"/>
          <a:stretch>
            <a:fillRect/>
          </a:stretch>
        </p:blipFill>
        <p:spPr>
          <a:xfrm>
            <a:off x="4470400" y="7067550"/>
            <a:ext cx="12700" cy="12700"/>
          </a:xfrm>
          <a:prstGeom prst="rect">
            <a:avLst/>
          </a:prstGeom>
        </p:spPr>
      </p:pic>
      <p:pic>
        <p:nvPicPr>
          <p:cNvPr id="847" name="Picture 846" descr="image.png"/>
          <p:cNvPicPr>
            <a:picLocks noChangeAspect="1"/>
          </p:cNvPicPr>
          <p:nvPr/>
        </p:nvPicPr>
        <p:blipFill>
          <a:blip r:embed="rId681"/>
          <a:stretch>
            <a:fillRect/>
          </a:stretch>
        </p:blipFill>
        <p:spPr>
          <a:xfrm>
            <a:off x="4464050" y="7105650"/>
            <a:ext cx="6350" cy="12700"/>
          </a:xfrm>
          <a:prstGeom prst="rect">
            <a:avLst/>
          </a:prstGeom>
        </p:spPr>
      </p:pic>
      <p:pic>
        <p:nvPicPr>
          <p:cNvPr id="848" name="Picture 847" descr="image.png"/>
          <p:cNvPicPr>
            <a:picLocks noChangeAspect="1"/>
          </p:cNvPicPr>
          <p:nvPr/>
        </p:nvPicPr>
        <p:blipFill>
          <a:blip r:embed="rId682"/>
          <a:stretch>
            <a:fillRect/>
          </a:stretch>
        </p:blipFill>
        <p:spPr>
          <a:xfrm>
            <a:off x="4489450" y="7118350"/>
            <a:ext cx="12700" cy="12700"/>
          </a:xfrm>
          <a:prstGeom prst="rect">
            <a:avLst/>
          </a:prstGeom>
        </p:spPr>
      </p:pic>
      <p:pic>
        <p:nvPicPr>
          <p:cNvPr id="849" name="Picture 848" descr="image.png"/>
          <p:cNvPicPr>
            <a:picLocks noChangeAspect="1"/>
          </p:cNvPicPr>
          <p:nvPr/>
        </p:nvPicPr>
        <p:blipFill>
          <a:blip r:embed="rId683"/>
          <a:stretch>
            <a:fillRect/>
          </a:stretch>
        </p:blipFill>
        <p:spPr>
          <a:xfrm>
            <a:off x="4514850" y="7124700"/>
            <a:ext cx="12700" cy="12700"/>
          </a:xfrm>
          <a:prstGeom prst="rect">
            <a:avLst/>
          </a:prstGeom>
        </p:spPr>
      </p:pic>
      <p:pic>
        <p:nvPicPr>
          <p:cNvPr id="850" name="Picture 849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57700" y="6718300"/>
            <a:ext cx="6350" cy="6350"/>
          </a:xfrm>
          <a:prstGeom prst="rect">
            <a:avLst/>
          </a:prstGeom>
        </p:spPr>
      </p:pic>
      <p:pic>
        <p:nvPicPr>
          <p:cNvPr id="851" name="Picture 850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64050" y="6718300"/>
            <a:ext cx="12700" cy="12700"/>
          </a:xfrm>
          <a:prstGeom prst="rect">
            <a:avLst/>
          </a:prstGeom>
        </p:spPr>
      </p:pic>
      <p:pic>
        <p:nvPicPr>
          <p:cNvPr id="852" name="Picture 851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64050" y="6718300"/>
            <a:ext cx="6350" cy="12700"/>
          </a:xfrm>
          <a:prstGeom prst="rect">
            <a:avLst/>
          </a:prstGeom>
        </p:spPr>
      </p:pic>
      <p:pic>
        <p:nvPicPr>
          <p:cNvPr id="853" name="Picture 852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57700" y="6731000"/>
            <a:ext cx="6350" cy="12700"/>
          </a:xfrm>
          <a:prstGeom prst="rect">
            <a:avLst/>
          </a:prstGeom>
        </p:spPr>
      </p:pic>
      <p:pic>
        <p:nvPicPr>
          <p:cNvPr id="854" name="Picture 853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57700" y="6731000"/>
            <a:ext cx="12700" cy="12700"/>
          </a:xfrm>
          <a:prstGeom prst="rect">
            <a:avLst/>
          </a:prstGeom>
        </p:spPr>
      </p:pic>
      <p:pic>
        <p:nvPicPr>
          <p:cNvPr id="855" name="Picture 854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38650" y="6737350"/>
            <a:ext cx="6350" cy="12700"/>
          </a:xfrm>
          <a:prstGeom prst="rect">
            <a:avLst/>
          </a:prstGeom>
        </p:spPr>
      </p:pic>
      <p:pic>
        <p:nvPicPr>
          <p:cNvPr id="856" name="Picture 855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51350" y="6737350"/>
            <a:ext cx="6350" cy="12700"/>
          </a:xfrm>
          <a:prstGeom prst="rect">
            <a:avLst/>
          </a:prstGeom>
        </p:spPr>
      </p:pic>
      <p:pic>
        <p:nvPicPr>
          <p:cNvPr id="857" name="Picture 856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32300" y="6743700"/>
            <a:ext cx="6350" cy="6350"/>
          </a:xfrm>
          <a:prstGeom prst="rect">
            <a:avLst/>
          </a:prstGeom>
        </p:spPr>
      </p:pic>
      <p:pic>
        <p:nvPicPr>
          <p:cNvPr id="858" name="Picture 857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25950" y="6750050"/>
            <a:ext cx="12700" cy="6350"/>
          </a:xfrm>
          <a:prstGeom prst="rect">
            <a:avLst/>
          </a:prstGeom>
        </p:spPr>
      </p:pic>
      <p:pic>
        <p:nvPicPr>
          <p:cNvPr id="859" name="Picture 858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387850" y="6750050"/>
            <a:ext cx="6350" cy="12700"/>
          </a:xfrm>
          <a:prstGeom prst="rect">
            <a:avLst/>
          </a:prstGeom>
        </p:spPr>
      </p:pic>
      <p:pic>
        <p:nvPicPr>
          <p:cNvPr id="860" name="Picture 859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00550" y="6750050"/>
            <a:ext cx="6350" cy="12700"/>
          </a:xfrm>
          <a:prstGeom prst="rect">
            <a:avLst/>
          </a:prstGeom>
        </p:spPr>
      </p:pic>
      <p:pic>
        <p:nvPicPr>
          <p:cNvPr id="861" name="Picture 860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13250" y="6750050"/>
            <a:ext cx="12700" cy="12700"/>
          </a:xfrm>
          <a:prstGeom prst="rect">
            <a:avLst/>
          </a:prstGeom>
        </p:spPr>
      </p:pic>
      <p:pic>
        <p:nvPicPr>
          <p:cNvPr id="862" name="Picture 861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19600" y="6756400"/>
            <a:ext cx="6350" cy="6350"/>
          </a:xfrm>
          <a:prstGeom prst="rect">
            <a:avLst/>
          </a:prstGeom>
        </p:spPr>
      </p:pic>
      <p:pic>
        <p:nvPicPr>
          <p:cNvPr id="863" name="Picture 862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32300" y="6756400"/>
            <a:ext cx="6350" cy="6350"/>
          </a:xfrm>
          <a:prstGeom prst="rect">
            <a:avLst/>
          </a:prstGeom>
        </p:spPr>
      </p:pic>
      <p:pic>
        <p:nvPicPr>
          <p:cNvPr id="864" name="Picture 863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06900" y="6762750"/>
            <a:ext cx="6350" cy="6350"/>
          </a:xfrm>
          <a:prstGeom prst="rect">
            <a:avLst/>
          </a:prstGeom>
        </p:spPr>
      </p:pic>
      <p:pic>
        <p:nvPicPr>
          <p:cNvPr id="865" name="Picture 864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19600" y="6762750"/>
            <a:ext cx="12700" cy="6350"/>
          </a:xfrm>
          <a:prstGeom prst="rect">
            <a:avLst/>
          </a:prstGeom>
        </p:spPr>
      </p:pic>
      <p:pic>
        <p:nvPicPr>
          <p:cNvPr id="866" name="Picture 865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00550" y="6769100"/>
            <a:ext cx="12700" cy="12700"/>
          </a:xfrm>
          <a:prstGeom prst="rect">
            <a:avLst/>
          </a:prstGeom>
        </p:spPr>
      </p:pic>
      <p:pic>
        <p:nvPicPr>
          <p:cNvPr id="867" name="Picture 866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57700" y="6769100"/>
            <a:ext cx="12700" cy="12700"/>
          </a:xfrm>
          <a:prstGeom prst="rect">
            <a:avLst/>
          </a:prstGeom>
        </p:spPr>
      </p:pic>
      <p:pic>
        <p:nvPicPr>
          <p:cNvPr id="868" name="Picture 867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64050" y="6769100"/>
            <a:ext cx="12700" cy="12700"/>
          </a:xfrm>
          <a:prstGeom prst="rect">
            <a:avLst/>
          </a:prstGeom>
        </p:spPr>
      </p:pic>
      <p:pic>
        <p:nvPicPr>
          <p:cNvPr id="869" name="Picture 868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51350" y="6775450"/>
            <a:ext cx="12700" cy="6350"/>
          </a:xfrm>
          <a:prstGeom prst="rect">
            <a:avLst/>
          </a:prstGeom>
        </p:spPr>
      </p:pic>
      <p:pic>
        <p:nvPicPr>
          <p:cNvPr id="870" name="Picture 869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70400" y="6781800"/>
            <a:ext cx="12700" cy="12700"/>
          </a:xfrm>
          <a:prstGeom prst="rect">
            <a:avLst/>
          </a:prstGeom>
        </p:spPr>
      </p:pic>
      <p:pic>
        <p:nvPicPr>
          <p:cNvPr id="871" name="Picture 870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19600" y="6788150"/>
            <a:ext cx="12700" cy="12700"/>
          </a:xfrm>
          <a:prstGeom prst="rect">
            <a:avLst/>
          </a:prstGeom>
        </p:spPr>
      </p:pic>
      <p:pic>
        <p:nvPicPr>
          <p:cNvPr id="872" name="Picture 871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89450" y="6788150"/>
            <a:ext cx="6350" cy="12700"/>
          </a:xfrm>
          <a:prstGeom prst="rect">
            <a:avLst/>
          </a:prstGeom>
        </p:spPr>
      </p:pic>
      <p:pic>
        <p:nvPicPr>
          <p:cNvPr id="873" name="Picture 872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76750" y="6794500"/>
            <a:ext cx="12700" cy="12700"/>
          </a:xfrm>
          <a:prstGeom prst="rect">
            <a:avLst/>
          </a:prstGeom>
        </p:spPr>
      </p:pic>
      <p:pic>
        <p:nvPicPr>
          <p:cNvPr id="874" name="Picture 87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38650" y="6800850"/>
            <a:ext cx="6350" cy="12700"/>
          </a:xfrm>
          <a:prstGeom prst="rect">
            <a:avLst/>
          </a:prstGeom>
        </p:spPr>
      </p:pic>
      <p:pic>
        <p:nvPicPr>
          <p:cNvPr id="875" name="Picture 874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89450" y="6807200"/>
            <a:ext cx="12700" cy="6350"/>
          </a:xfrm>
          <a:prstGeom prst="rect">
            <a:avLst/>
          </a:prstGeom>
        </p:spPr>
      </p:pic>
      <p:pic>
        <p:nvPicPr>
          <p:cNvPr id="876" name="Picture 875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502150" y="6813550"/>
            <a:ext cx="6350" cy="12700"/>
          </a:xfrm>
          <a:prstGeom prst="rect">
            <a:avLst/>
          </a:prstGeom>
        </p:spPr>
      </p:pic>
      <p:pic>
        <p:nvPicPr>
          <p:cNvPr id="877" name="Picture 876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502150" y="6826250"/>
            <a:ext cx="6350" cy="6350"/>
          </a:xfrm>
          <a:prstGeom prst="rect">
            <a:avLst/>
          </a:prstGeom>
        </p:spPr>
      </p:pic>
      <p:pic>
        <p:nvPicPr>
          <p:cNvPr id="878" name="Picture 877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02150" y="6826250"/>
            <a:ext cx="12700" cy="6350"/>
          </a:xfrm>
          <a:prstGeom prst="rect">
            <a:avLst/>
          </a:prstGeom>
        </p:spPr>
      </p:pic>
      <p:pic>
        <p:nvPicPr>
          <p:cNvPr id="879" name="Picture 878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514850" y="6845300"/>
            <a:ext cx="6350" cy="6350"/>
          </a:xfrm>
          <a:prstGeom prst="rect">
            <a:avLst/>
          </a:prstGeom>
        </p:spPr>
      </p:pic>
      <p:pic>
        <p:nvPicPr>
          <p:cNvPr id="880" name="Picture 879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514850" y="6845300"/>
            <a:ext cx="6350" cy="12700"/>
          </a:xfrm>
          <a:prstGeom prst="rect">
            <a:avLst/>
          </a:prstGeom>
        </p:spPr>
      </p:pic>
      <p:pic>
        <p:nvPicPr>
          <p:cNvPr id="881" name="Picture 880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08500" y="6858000"/>
            <a:ext cx="12700" cy="6350"/>
          </a:xfrm>
          <a:prstGeom prst="rect">
            <a:avLst/>
          </a:prstGeom>
        </p:spPr>
      </p:pic>
      <p:pic>
        <p:nvPicPr>
          <p:cNvPr id="882" name="Picture 881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08500" y="6864350"/>
            <a:ext cx="12700" cy="6350"/>
          </a:xfrm>
          <a:prstGeom prst="rect">
            <a:avLst/>
          </a:prstGeom>
        </p:spPr>
      </p:pic>
      <p:pic>
        <p:nvPicPr>
          <p:cNvPr id="883" name="Picture 882" descr="image.png"/>
          <p:cNvPicPr>
            <a:picLocks noChangeAspect="1"/>
          </p:cNvPicPr>
          <p:nvPr/>
        </p:nvPicPr>
        <p:blipFill>
          <a:blip r:embed="rId684"/>
          <a:stretch>
            <a:fillRect/>
          </a:stretch>
        </p:blipFill>
        <p:spPr>
          <a:xfrm>
            <a:off x="4508500" y="6864350"/>
            <a:ext cx="6350" cy="12700"/>
          </a:xfrm>
          <a:prstGeom prst="rect">
            <a:avLst/>
          </a:prstGeom>
        </p:spPr>
      </p:pic>
      <p:pic>
        <p:nvPicPr>
          <p:cNvPr id="884" name="Picture 883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514850" y="6864350"/>
            <a:ext cx="12700" cy="12700"/>
          </a:xfrm>
          <a:prstGeom prst="rect">
            <a:avLst/>
          </a:prstGeom>
        </p:spPr>
      </p:pic>
      <p:pic>
        <p:nvPicPr>
          <p:cNvPr id="885" name="Picture 884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514850" y="6877050"/>
            <a:ext cx="12700" cy="6350"/>
          </a:xfrm>
          <a:prstGeom prst="rect">
            <a:avLst/>
          </a:prstGeom>
        </p:spPr>
      </p:pic>
      <p:pic>
        <p:nvPicPr>
          <p:cNvPr id="886" name="Picture 885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514850" y="6877050"/>
            <a:ext cx="12700" cy="12700"/>
          </a:xfrm>
          <a:prstGeom prst="rect">
            <a:avLst/>
          </a:prstGeom>
        </p:spPr>
      </p:pic>
      <p:pic>
        <p:nvPicPr>
          <p:cNvPr id="887" name="Picture 886" descr="image.png"/>
          <p:cNvPicPr>
            <a:picLocks noChangeAspect="1"/>
          </p:cNvPicPr>
          <p:nvPr/>
        </p:nvPicPr>
        <p:blipFill>
          <a:blip r:embed="rId685"/>
          <a:stretch>
            <a:fillRect/>
          </a:stretch>
        </p:blipFill>
        <p:spPr>
          <a:xfrm>
            <a:off x="4514850" y="6883400"/>
            <a:ext cx="6350" cy="6350"/>
          </a:xfrm>
          <a:prstGeom prst="rect">
            <a:avLst/>
          </a:prstGeom>
        </p:spPr>
      </p:pic>
      <p:pic>
        <p:nvPicPr>
          <p:cNvPr id="888" name="Picture 887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514850" y="6883400"/>
            <a:ext cx="12700" cy="12700"/>
          </a:xfrm>
          <a:prstGeom prst="rect">
            <a:avLst/>
          </a:prstGeom>
        </p:spPr>
      </p:pic>
      <p:pic>
        <p:nvPicPr>
          <p:cNvPr id="889" name="Picture 888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95800" y="6889750"/>
            <a:ext cx="12700" cy="12700"/>
          </a:xfrm>
          <a:prstGeom prst="rect">
            <a:avLst/>
          </a:prstGeom>
        </p:spPr>
      </p:pic>
      <p:pic>
        <p:nvPicPr>
          <p:cNvPr id="890" name="Picture 889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32300" y="6896100"/>
            <a:ext cx="6350" cy="6350"/>
          </a:xfrm>
          <a:prstGeom prst="rect">
            <a:avLst/>
          </a:prstGeom>
        </p:spPr>
      </p:pic>
      <p:pic>
        <p:nvPicPr>
          <p:cNvPr id="891" name="Picture 890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45000" y="6896100"/>
            <a:ext cx="6350" cy="12700"/>
          </a:xfrm>
          <a:prstGeom prst="rect">
            <a:avLst/>
          </a:prstGeom>
        </p:spPr>
      </p:pic>
      <p:pic>
        <p:nvPicPr>
          <p:cNvPr id="892" name="Picture 891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64050" y="6902450"/>
            <a:ext cx="6350" cy="12700"/>
          </a:xfrm>
          <a:prstGeom prst="rect">
            <a:avLst/>
          </a:prstGeom>
        </p:spPr>
      </p:pic>
      <p:pic>
        <p:nvPicPr>
          <p:cNvPr id="893" name="Picture 892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387850" y="6908800"/>
            <a:ext cx="12700" cy="6350"/>
          </a:xfrm>
          <a:prstGeom prst="rect">
            <a:avLst/>
          </a:prstGeom>
        </p:spPr>
      </p:pic>
      <p:pic>
        <p:nvPicPr>
          <p:cNvPr id="894" name="Picture 89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00550" y="6915150"/>
            <a:ext cx="6350" cy="12700"/>
          </a:xfrm>
          <a:prstGeom prst="rect">
            <a:avLst/>
          </a:prstGeom>
        </p:spPr>
      </p:pic>
      <p:pic>
        <p:nvPicPr>
          <p:cNvPr id="895" name="Picture 894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394200" y="6927850"/>
            <a:ext cx="6350" cy="12700"/>
          </a:xfrm>
          <a:prstGeom prst="rect">
            <a:avLst/>
          </a:prstGeom>
        </p:spPr>
      </p:pic>
      <p:pic>
        <p:nvPicPr>
          <p:cNvPr id="896" name="Picture 895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387850" y="6934200"/>
            <a:ext cx="12700" cy="6350"/>
          </a:xfrm>
          <a:prstGeom prst="rect">
            <a:avLst/>
          </a:prstGeom>
        </p:spPr>
      </p:pic>
      <p:pic>
        <p:nvPicPr>
          <p:cNvPr id="897" name="Picture 896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32300" y="6934200"/>
            <a:ext cx="6350" cy="12700"/>
          </a:xfrm>
          <a:prstGeom prst="rect">
            <a:avLst/>
          </a:prstGeom>
        </p:spPr>
      </p:pic>
      <p:pic>
        <p:nvPicPr>
          <p:cNvPr id="898" name="Picture 897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25950" y="6940550"/>
            <a:ext cx="12700" cy="12700"/>
          </a:xfrm>
          <a:prstGeom prst="rect">
            <a:avLst/>
          </a:prstGeom>
        </p:spPr>
      </p:pic>
      <p:pic>
        <p:nvPicPr>
          <p:cNvPr id="899" name="Picture 898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57700" y="6946900"/>
            <a:ext cx="12700" cy="6350"/>
          </a:xfrm>
          <a:prstGeom prst="rect">
            <a:avLst/>
          </a:prstGeom>
        </p:spPr>
      </p:pic>
      <p:pic>
        <p:nvPicPr>
          <p:cNvPr id="900" name="Picture 899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51350" y="6953250"/>
            <a:ext cx="12700" cy="12700"/>
          </a:xfrm>
          <a:prstGeom prst="rect">
            <a:avLst/>
          </a:prstGeom>
        </p:spPr>
      </p:pic>
      <p:pic>
        <p:nvPicPr>
          <p:cNvPr id="901" name="Picture 900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64050" y="6959600"/>
            <a:ext cx="12700" cy="6350"/>
          </a:xfrm>
          <a:prstGeom prst="rect">
            <a:avLst/>
          </a:prstGeom>
        </p:spPr>
      </p:pic>
      <p:pic>
        <p:nvPicPr>
          <p:cNvPr id="902" name="Picture 901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70400" y="6965950"/>
            <a:ext cx="6350" cy="6350"/>
          </a:xfrm>
          <a:prstGeom prst="rect">
            <a:avLst/>
          </a:prstGeom>
        </p:spPr>
      </p:pic>
      <p:pic>
        <p:nvPicPr>
          <p:cNvPr id="903" name="Picture 902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70400" y="6965950"/>
            <a:ext cx="12700" cy="12700"/>
          </a:xfrm>
          <a:prstGeom prst="rect">
            <a:avLst/>
          </a:prstGeom>
        </p:spPr>
      </p:pic>
      <p:pic>
        <p:nvPicPr>
          <p:cNvPr id="904" name="Picture 903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89450" y="6972300"/>
            <a:ext cx="12700" cy="6350"/>
          </a:xfrm>
          <a:prstGeom prst="rect">
            <a:avLst/>
          </a:prstGeom>
        </p:spPr>
      </p:pic>
      <p:pic>
        <p:nvPicPr>
          <p:cNvPr id="905" name="Picture 904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57700" y="6972300"/>
            <a:ext cx="6350" cy="6350"/>
          </a:xfrm>
          <a:prstGeom prst="rect">
            <a:avLst/>
          </a:prstGeom>
        </p:spPr>
      </p:pic>
      <p:pic>
        <p:nvPicPr>
          <p:cNvPr id="906" name="Picture 905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89450" y="6978650"/>
            <a:ext cx="12700" cy="12700"/>
          </a:xfrm>
          <a:prstGeom prst="rect">
            <a:avLst/>
          </a:prstGeom>
        </p:spPr>
      </p:pic>
      <p:pic>
        <p:nvPicPr>
          <p:cNvPr id="907" name="Picture 906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57700" y="6985000"/>
            <a:ext cx="6350" cy="6350"/>
          </a:xfrm>
          <a:prstGeom prst="rect">
            <a:avLst/>
          </a:prstGeom>
        </p:spPr>
      </p:pic>
      <p:pic>
        <p:nvPicPr>
          <p:cNvPr id="908" name="Picture 907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89450" y="6985000"/>
            <a:ext cx="6350" cy="12700"/>
          </a:xfrm>
          <a:prstGeom prst="rect">
            <a:avLst/>
          </a:prstGeom>
        </p:spPr>
      </p:pic>
      <p:pic>
        <p:nvPicPr>
          <p:cNvPr id="909" name="Picture 908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64050" y="6991350"/>
            <a:ext cx="12700" cy="12700"/>
          </a:xfrm>
          <a:prstGeom prst="rect">
            <a:avLst/>
          </a:prstGeom>
        </p:spPr>
      </p:pic>
      <p:pic>
        <p:nvPicPr>
          <p:cNvPr id="910" name="Picture 909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57700" y="7004050"/>
            <a:ext cx="6350" cy="12700"/>
          </a:xfrm>
          <a:prstGeom prst="rect">
            <a:avLst/>
          </a:prstGeom>
        </p:spPr>
      </p:pic>
      <p:pic>
        <p:nvPicPr>
          <p:cNvPr id="911" name="Picture 910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89450" y="7010400"/>
            <a:ext cx="6350" cy="12700"/>
          </a:xfrm>
          <a:prstGeom prst="rect">
            <a:avLst/>
          </a:prstGeom>
        </p:spPr>
      </p:pic>
      <p:pic>
        <p:nvPicPr>
          <p:cNvPr id="912" name="Picture 911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51350" y="7029450"/>
            <a:ext cx="6350" cy="6350"/>
          </a:xfrm>
          <a:prstGeom prst="rect">
            <a:avLst/>
          </a:prstGeom>
        </p:spPr>
      </p:pic>
      <p:pic>
        <p:nvPicPr>
          <p:cNvPr id="913" name="Picture 912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57700" y="7023100"/>
            <a:ext cx="12700" cy="12700"/>
          </a:xfrm>
          <a:prstGeom prst="rect">
            <a:avLst/>
          </a:prstGeom>
        </p:spPr>
      </p:pic>
      <p:pic>
        <p:nvPicPr>
          <p:cNvPr id="914" name="Picture 913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70400" y="7035800"/>
            <a:ext cx="12700" cy="12700"/>
          </a:xfrm>
          <a:prstGeom prst="rect">
            <a:avLst/>
          </a:prstGeom>
        </p:spPr>
      </p:pic>
      <p:pic>
        <p:nvPicPr>
          <p:cNvPr id="915" name="Picture 914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83100" y="7035800"/>
            <a:ext cx="12700" cy="12700"/>
          </a:xfrm>
          <a:prstGeom prst="rect">
            <a:avLst/>
          </a:prstGeom>
        </p:spPr>
      </p:pic>
      <p:pic>
        <p:nvPicPr>
          <p:cNvPr id="916" name="Picture 915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83100" y="7042150"/>
            <a:ext cx="12700" cy="12700"/>
          </a:xfrm>
          <a:prstGeom prst="rect">
            <a:avLst/>
          </a:prstGeom>
        </p:spPr>
      </p:pic>
      <p:pic>
        <p:nvPicPr>
          <p:cNvPr id="917" name="Picture 916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83100" y="7048500"/>
            <a:ext cx="12700" cy="12700"/>
          </a:xfrm>
          <a:prstGeom prst="rect">
            <a:avLst/>
          </a:prstGeom>
        </p:spPr>
      </p:pic>
      <p:pic>
        <p:nvPicPr>
          <p:cNvPr id="918" name="Picture 917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64050" y="7054850"/>
            <a:ext cx="12700" cy="12700"/>
          </a:xfrm>
          <a:prstGeom prst="rect">
            <a:avLst/>
          </a:prstGeom>
        </p:spPr>
      </p:pic>
      <p:pic>
        <p:nvPicPr>
          <p:cNvPr id="919" name="Picture 918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83100" y="7054850"/>
            <a:ext cx="6350" cy="12700"/>
          </a:xfrm>
          <a:prstGeom prst="rect">
            <a:avLst/>
          </a:prstGeom>
        </p:spPr>
      </p:pic>
      <p:pic>
        <p:nvPicPr>
          <p:cNvPr id="920" name="Picture 919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57700" y="7067550"/>
            <a:ext cx="12700" cy="12700"/>
          </a:xfrm>
          <a:prstGeom prst="rect">
            <a:avLst/>
          </a:prstGeom>
        </p:spPr>
      </p:pic>
      <p:pic>
        <p:nvPicPr>
          <p:cNvPr id="921" name="Picture 920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25950" y="7067550"/>
            <a:ext cx="12700" cy="12700"/>
          </a:xfrm>
          <a:prstGeom prst="rect">
            <a:avLst/>
          </a:prstGeom>
        </p:spPr>
      </p:pic>
      <p:pic>
        <p:nvPicPr>
          <p:cNvPr id="922" name="Picture 921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32300" y="7073900"/>
            <a:ext cx="6350" cy="6350"/>
          </a:xfrm>
          <a:prstGeom prst="rect">
            <a:avLst/>
          </a:prstGeom>
        </p:spPr>
      </p:pic>
      <p:pic>
        <p:nvPicPr>
          <p:cNvPr id="923" name="Picture 922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64050" y="7073900"/>
            <a:ext cx="12700" cy="6350"/>
          </a:xfrm>
          <a:prstGeom prst="rect">
            <a:avLst/>
          </a:prstGeom>
        </p:spPr>
      </p:pic>
      <p:pic>
        <p:nvPicPr>
          <p:cNvPr id="924" name="Picture 92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57700" y="7073900"/>
            <a:ext cx="6350" cy="12700"/>
          </a:xfrm>
          <a:prstGeom prst="rect">
            <a:avLst/>
          </a:prstGeom>
        </p:spPr>
      </p:pic>
      <p:pic>
        <p:nvPicPr>
          <p:cNvPr id="925" name="Picture 924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25950" y="7080250"/>
            <a:ext cx="12700" cy="6350"/>
          </a:xfrm>
          <a:prstGeom prst="rect">
            <a:avLst/>
          </a:prstGeom>
        </p:spPr>
      </p:pic>
      <p:pic>
        <p:nvPicPr>
          <p:cNvPr id="926" name="Picture 925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32300" y="7080250"/>
            <a:ext cx="12700" cy="12700"/>
          </a:xfrm>
          <a:prstGeom prst="rect">
            <a:avLst/>
          </a:prstGeom>
        </p:spPr>
      </p:pic>
      <p:pic>
        <p:nvPicPr>
          <p:cNvPr id="927" name="Picture 926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470400" y="7099300"/>
            <a:ext cx="6350" cy="12700"/>
          </a:xfrm>
          <a:prstGeom prst="rect">
            <a:avLst/>
          </a:prstGeom>
        </p:spPr>
      </p:pic>
      <p:pic>
        <p:nvPicPr>
          <p:cNvPr id="928" name="Picture 927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57700" y="7105650"/>
            <a:ext cx="6350" cy="6350"/>
          </a:xfrm>
          <a:prstGeom prst="rect">
            <a:avLst/>
          </a:prstGeom>
        </p:spPr>
      </p:pic>
      <p:pic>
        <p:nvPicPr>
          <p:cNvPr id="929" name="Picture 928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508500" y="7118350"/>
            <a:ext cx="6350" cy="12700"/>
          </a:xfrm>
          <a:prstGeom prst="rect">
            <a:avLst/>
          </a:prstGeom>
        </p:spPr>
      </p:pic>
      <p:pic>
        <p:nvPicPr>
          <p:cNvPr id="930" name="Picture 929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508500" y="7124700"/>
            <a:ext cx="12700" cy="12700"/>
          </a:xfrm>
          <a:prstGeom prst="rect">
            <a:avLst/>
          </a:prstGeom>
        </p:spPr>
      </p:pic>
      <p:pic>
        <p:nvPicPr>
          <p:cNvPr id="931" name="Picture 930" descr="image.png"/>
          <p:cNvPicPr>
            <a:picLocks noChangeAspect="1"/>
          </p:cNvPicPr>
          <p:nvPr/>
        </p:nvPicPr>
        <p:blipFill>
          <a:blip r:embed="rId686"/>
          <a:stretch>
            <a:fillRect/>
          </a:stretch>
        </p:blipFill>
        <p:spPr>
          <a:xfrm>
            <a:off x="4432300" y="7029450"/>
            <a:ext cx="25400" cy="25400"/>
          </a:xfrm>
          <a:prstGeom prst="rect">
            <a:avLst/>
          </a:prstGeom>
        </p:spPr>
      </p:pic>
      <p:pic>
        <p:nvPicPr>
          <p:cNvPr id="932" name="Picture 931" descr="image.png"/>
          <p:cNvPicPr>
            <a:picLocks noChangeAspect="1"/>
          </p:cNvPicPr>
          <p:nvPr/>
        </p:nvPicPr>
        <p:blipFill>
          <a:blip r:embed="rId687"/>
          <a:stretch>
            <a:fillRect/>
          </a:stretch>
        </p:blipFill>
        <p:spPr>
          <a:xfrm>
            <a:off x="4406900" y="7035800"/>
            <a:ext cx="19050" cy="31750"/>
          </a:xfrm>
          <a:prstGeom prst="rect">
            <a:avLst/>
          </a:prstGeom>
        </p:spPr>
      </p:pic>
      <p:pic>
        <p:nvPicPr>
          <p:cNvPr id="933" name="Picture 932" descr="image.png"/>
          <p:cNvPicPr>
            <a:picLocks noChangeAspect="1"/>
          </p:cNvPicPr>
          <p:nvPr/>
        </p:nvPicPr>
        <p:blipFill>
          <a:blip r:embed="rId688"/>
          <a:stretch>
            <a:fillRect/>
          </a:stretch>
        </p:blipFill>
        <p:spPr>
          <a:xfrm>
            <a:off x="4419600" y="7035800"/>
            <a:ext cx="19050" cy="25400"/>
          </a:xfrm>
          <a:prstGeom prst="rect">
            <a:avLst/>
          </a:prstGeom>
        </p:spPr>
      </p:pic>
      <p:pic>
        <p:nvPicPr>
          <p:cNvPr id="934" name="Picture 933" descr="image.png"/>
          <p:cNvPicPr>
            <a:picLocks noChangeAspect="1"/>
          </p:cNvPicPr>
          <p:nvPr/>
        </p:nvPicPr>
        <p:blipFill>
          <a:blip r:embed="rId689"/>
          <a:stretch>
            <a:fillRect/>
          </a:stretch>
        </p:blipFill>
        <p:spPr>
          <a:xfrm>
            <a:off x="4432300" y="7048500"/>
            <a:ext cx="12700" cy="19050"/>
          </a:xfrm>
          <a:prstGeom prst="rect">
            <a:avLst/>
          </a:prstGeom>
        </p:spPr>
      </p:pic>
      <p:pic>
        <p:nvPicPr>
          <p:cNvPr id="935" name="Picture 934" descr="image.png"/>
          <p:cNvPicPr>
            <a:picLocks noChangeAspect="1"/>
          </p:cNvPicPr>
          <p:nvPr/>
        </p:nvPicPr>
        <p:blipFill>
          <a:blip r:embed="rId690"/>
          <a:stretch>
            <a:fillRect/>
          </a:stretch>
        </p:blipFill>
        <p:spPr>
          <a:xfrm>
            <a:off x="4419600" y="7029450"/>
            <a:ext cx="19050" cy="12700"/>
          </a:xfrm>
          <a:prstGeom prst="rect">
            <a:avLst/>
          </a:prstGeom>
        </p:spPr>
      </p:pic>
      <p:pic>
        <p:nvPicPr>
          <p:cNvPr id="936" name="Picture 935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445000" y="7029450"/>
            <a:ext cx="6350" cy="6350"/>
          </a:xfrm>
          <a:prstGeom prst="rect">
            <a:avLst/>
          </a:prstGeom>
        </p:spPr>
      </p:pic>
      <p:pic>
        <p:nvPicPr>
          <p:cNvPr id="937" name="Picture 936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32300" y="7035800"/>
            <a:ext cx="12700" cy="6350"/>
          </a:xfrm>
          <a:prstGeom prst="rect">
            <a:avLst/>
          </a:prstGeom>
        </p:spPr>
      </p:pic>
      <p:pic>
        <p:nvPicPr>
          <p:cNvPr id="938" name="Picture 937" descr="image.png"/>
          <p:cNvPicPr>
            <a:picLocks noChangeAspect="1"/>
          </p:cNvPicPr>
          <p:nvPr/>
        </p:nvPicPr>
        <p:blipFill>
          <a:blip r:embed="rId565"/>
          <a:stretch>
            <a:fillRect/>
          </a:stretch>
        </p:blipFill>
        <p:spPr>
          <a:xfrm>
            <a:off x="4406900" y="7054850"/>
            <a:ext cx="12700" cy="6350"/>
          </a:xfrm>
          <a:prstGeom prst="rect">
            <a:avLst/>
          </a:prstGeom>
        </p:spPr>
      </p:pic>
      <p:pic>
        <p:nvPicPr>
          <p:cNvPr id="939" name="Picture 938" descr="image.png"/>
          <p:cNvPicPr>
            <a:picLocks noChangeAspect="1"/>
          </p:cNvPicPr>
          <p:nvPr/>
        </p:nvPicPr>
        <p:blipFill>
          <a:blip r:embed="rId691"/>
          <a:stretch>
            <a:fillRect/>
          </a:stretch>
        </p:blipFill>
        <p:spPr>
          <a:xfrm>
            <a:off x="4406900" y="7054850"/>
            <a:ext cx="6350" cy="6350"/>
          </a:xfrm>
          <a:prstGeom prst="rect">
            <a:avLst/>
          </a:prstGeom>
        </p:spPr>
      </p:pic>
      <p:pic>
        <p:nvPicPr>
          <p:cNvPr id="940" name="Picture 939" descr="image.png"/>
          <p:cNvPicPr>
            <a:picLocks noChangeAspect="1"/>
          </p:cNvPicPr>
          <p:nvPr/>
        </p:nvPicPr>
        <p:blipFill>
          <a:blip r:embed="rId692"/>
          <a:stretch>
            <a:fillRect/>
          </a:stretch>
        </p:blipFill>
        <p:spPr>
          <a:xfrm>
            <a:off x="4438650" y="7061200"/>
            <a:ext cx="12700" cy="6350"/>
          </a:xfrm>
          <a:prstGeom prst="rect">
            <a:avLst/>
          </a:prstGeom>
        </p:spPr>
      </p:pic>
      <p:pic>
        <p:nvPicPr>
          <p:cNvPr id="941" name="Picture 940" descr="image.png"/>
          <p:cNvPicPr>
            <a:picLocks noChangeAspect="1"/>
          </p:cNvPicPr>
          <p:nvPr/>
        </p:nvPicPr>
        <p:blipFill>
          <a:blip r:embed="rId693"/>
          <a:stretch>
            <a:fillRect/>
          </a:stretch>
        </p:blipFill>
        <p:spPr>
          <a:xfrm>
            <a:off x="4375150" y="7067550"/>
            <a:ext cx="12700" cy="6350"/>
          </a:xfrm>
          <a:prstGeom prst="rect">
            <a:avLst/>
          </a:prstGeom>
        </p:spPr>
      </p:pic>
      <p:pic>
        <p:nvPicPr>
          <p:cNvPr id="942" name="Picture 941" descr="image.png"/>
          <p:cNvPicPr>
            <a:picLocks noChangeAspect="1"/>
          </p:cNvPicPr>
          <p:nvPr/>
        </p:nvPicPr>
        <p:blipFill>
          <a:blip r:embed="rId567"/>
          <a:stretch>
            <a:fillRect/>
          </a:stretch>
        </p:blipFill>
        <p:spPr>
          <a:xfrm>
            <a:off x="4368800" y="7073900"/>
            <a:ext cx="6350" cy="6350"/>
          </a:xfrm>
          <a:prstGeom prst="rect">
            <a:avLst/>
          </a:prstGeom>
        </p:spPr>
      </p:pic>
      <p:pic>
        <p:nvPicPr>
          <p:cNvPr id="943" name="Picture 942" descr="image.png"/>
          <p:cNvPicPr>
            <a:picLocks noChangeAspect="1"/>
          </p:cNvPicPr>
          <p:nvPr/>
        </p:nvPicPr>
        <p:blipFill>
          <a:blip r:embed="rId694"/>
          <a:stretch>
            <a:fillRect/>
          </a:stretch>
        </p:blipFill>
        <p:spPr>
          <a:xfrm>
            <a:off x="4362450" y="7073900"/>
            <a:ext cx="6350" cy="12700"/>
          </a:xfrm>
          <a:prstGeom prst="rect">
            <a:avLst/>
          </a:prstGeom>
        </p:spPr>
      </p:pic>
      <p:pic>
        <p:nvPicPr>
          <p:cNvPr id="944" name="Picture 943" descr="image.png"/>
          <p:cNvPicPr>
            <a:picLocks noChangeAspect="1"/>
          </p:cNvPicPr>
          <p:nvPr/>
        </p:nvPicPr>
        <p:blipFill>
          <a:blip r:embed="rId566"/>
          <a:stretch>
            <a:fillRect/>
          </a:stretch>
        </p:blipFill>
        <p:spPr>
          <a:xfrm>
            <a:off x="4375150" y="6781800"/>
            <a:ext cx="6350" cy="12700"/>
          </a:xfrm>
          <a:prstGeom prst="rect">
            <a:avLst/>
          </a:prstGeom>
        </p:spPr>
      </p:pic>
      <p:pic>
        <p:nvPicPr>
          <p:cNvPr id="945" name="Picture 944" descr="image.png"/>
          <p:cNvPicPr>
            <a:picLocks noChangeAspect="1"/>
          </p:cNvPicPr>
          <p:nvPr/>
        </p:nvPicPr>
        <p:blipFill>
          <a:blip r:embed="rId691"/>
          <a:stretch>
            <a:fillRect/>
          </a:stretch>
        </p:blipFill>
        <p:spPr>
          <a:xfrm>
            <a:off x="4368800" y="6934200"/>
            <a:ext cx="6350" cy="6350"/>
          </a:xfrm>
          <a:prstGeom prst="rect">
            <a:avLst/>
          </a:prstGeom>
        </p:spPr>
      </p:pic>
      <p:pic>
        <p:nvPicPr>
          <p:cNvPr id="946" name="Picture 945" descr="image.png"/>
          <p:cNvPicPr>
            <a:picLocks noChangeAspect="1"/>
          </p:cNvPicPr>
          <p:nvPr/>
        </p:nvPicPr>
        <p:blipFill>
          <a:blip r:embed="rId513"/>
          <a:stretch>
            <a:fillRect/>
          </a:stretch>
        </p:blipFill>
        <p:spPr>
          <a:xfrm>
            <a:off x="4425950" y="7023100"/>
            <a:ext cx="12700" cy="12700"/>
          </a:xfrm>
          <a:prstGeom prst="rect">
            <a:avLst/>
          </a:prstGeom>
        </p:spPr>
      </p:pic>
      <p:pic>
        <p:nvPicPr>
          <p:cNvPr id="947" name="Picture 946" descr="image.png"/>
          <p:cNvPicPr>
            <a:picLocks noChangeAspect="1"/>
          </p:cNvPicPr>
          <p:nvPr/>
        </p:nvPicPr>
        <p:blipFill>
          <a:blip r:embed="rId695"/>
          <a:stretch>
            <a:fillRect/>
          </a:stretch>
        </p:blipFill>
        <p:spPr>
          <a:xfrm>
            <a:off x="0" y="0"/>
            <a:ext cx="774700" cy="9353550"/>
          </a:xfrm>
          <a:prstGeom prst="rect">
            <a:avLst/>
          </a:prstGeom>
        </p:spPr>
      </p:pic>
      <p:pic>
        <p:nvPicPr>
          <p:cNvPr id="948" name="Picture 947" descr="image.png"/>
          <p:cNvPicPr>
            <a:picLocks noChangeAspect="1"/>
          </p:cNvPicPr>
          <p:nvPr/>
        </p:nvPicPr>
        <p:blipFill>
          <a:blip r:embed="rId696"/>
          <a:stretch>
            <a:fillRect/>
          </a:stretch>
        </p:blipFill>
        <p:spPr>
          <a:xfrm>
            <a:off x="8134350" y="1657350"/>
            <a:ext cx="457200" cy="463550"/>
          </a:xfrm>
          <a:prstGeom prst="rect">
            <a:avLst/>
          </a:prstGeom>
        </p:spPr>
      </p:pic>
      <p:pic>
        <p:nvPicPr>
          <p:cNvPr id="949" name="Picture 948" descr="image.png"/>
          <p:cNvPicPr>
            <a:picLocks noChangeAspect="1"/>
          </p:cNvPicPr>
          <p:nvPr/>
        </p:nvPicPr>
        <p:blipFill>
          <a:blip r:embed="rId697"/>
          <a:stretch>
            <a:fillRect/>
          </a:stretch>
        </p:blipFill>
        <p:spPr>
          <a:xfrm>
            <a:off x="6527800" y="3365500"/>
            <a:ext cx="463550" cy="463550"/>
          </a:xfrm>
          <a:prstGeom prst="rect">
            <a:avLst/>
          </a:prstGeom>
        </p:spPr>
      </p:pic>
      <p:pic>
        <p:nvPicPr>
          <p:cNvPr id="950" name="Picture 949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25050" y="6985000"/>
            <a:ext cx="3911600" cy="1962150"/>
          </a:xfrm>
          <a:prstGeom prst="rect">
            <a:avLst/>
          </a:prstGeom>
        </p:spPr>
      </p:pic>
      <p:pic>
        <p:nvPicPr>
          <p:cNvPr id="951" name="Picture 950" descr="image.png"/>
          <p:cNvPicPr>
            <a:picLocks noChangeAspect="1"/>
          </p:cNvPicPr>
          <p:nvPr/>
        </p:nvPicPr>
        <p:blipFill>
          <a:blip r:embed="rId698"/>
          <a:stretch>
            <a:fillRect/>
          </a:stretch>
        </p:blipFill>
        <p:spPr>
          <a:xfrm>
            <a:off x="8134350" y="2501900"/>
            <a:ext cx="457200" cy="457200"/>
          </a:xfrm>
          <a:prstGeom prst="rect">
            <a:avLst/>
          </a:prstGeom>
        </p:spPr>
      </p:pic>
      <p:pic>
        <p:nvPicPr>
          <p:cNvPr id="952" name="Picture 951" descr="image.png"/>
          <p:cNvPicPr>
            <a:picLocks noChangeAspect="1"/>
          </p:cNvPicPr>
          <p:nvPr/>
        </p:nvPicPr>
        <p:blipFill>
          <a:blip r:embed="rId699"/>
          <a:stretch>
            <a:fillRect/>
          </a:stretch>
        </p:blipFill>
        <p:spPr>
          <a:xfrm>
            <a:off x="8134350" y="4635500"/>
            <a:ext cx="457200" cy="4635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0" y="0"/>
            <a:ext cx="11766550" cy="54356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2844800"/>
            <a:ext cx="1828800" cy="8255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22900"/>
            <a:ext cx="9893300" cy="48641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6850" y="5111750"/>
            <a:ext cx="2495550" cy="6223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4300" y="4940300"/>
            <a:ext cx="1625600" cy="16256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3350" y="4965700"/>
            <a:ext cx="1581150" cy="158115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7800" y="5003800"/>
            <a:ext cx="1498600" cy="1504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8480" y="902969"/>
            <a:ext cx="6343650" cy="6883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7450">
                <a:solidFill>
                  <a:srgbClr val="FFFFFA"/>
                </a:solidFill>
                <a:latin typeface="Raleway Black"/>
              </a:rPr>
              <a:t>CONCLUSION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15690" y="1249680"/>
            <a:ext cx="647700" cy="195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150">
                <a:solidFill>
                  <a:srgbClr val="FFFFFA"/>
                </a:solidFill>
                <a:latin typeface="Montserrat"/>
              </a:rPr>
              <a:t>2025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3070" y="2468880"/>
            <a:ext cx="9935210" cy="8839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500">
                <a:solidFill>
                  <a:srgbClr val="FFFFFA"/>
                </a:solidFill>
                <a:latin typeface="helv"/>
              </a:rPr>
              <a:t>✔</a:t>
            </a:r>
            <a:r>
              <a:rPr spc="-100" b="1" sz="5500">
                <a:solidFill>
                  <a:srgbClr val="FFFFFA"/>
                </a:solidFill>
                <a:latin typeface="Canva Sans"/>
              </a:rPr>
              <a:t>Mini compiler successfully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64040" y="3445510"/>
            <a:ext cx="4574540" cy="6845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500">
                <a:solidFill>
                  <a:srgbClr val="FFFFFA"/>
                </a:solidFill>
                <a:latin typeface="Canva Sans"/>
              </a:rPr>
              <a:t>implemented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23660" y="4424680"/>
            <a:ext cx="10654030" cy="876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500">
                <a:solidFill>
                  <a:srgbClr val="FFFFFA"/>
                </a:solidFill>
                <a:latin typeface="helv"/>
              </a:rPr>
              <a:t>✔</a:t>
            </a:r>
            <a:r>
              <a:rPr spc="-100" b="1" sz="5500">
                <a:solidFill>
                  <a:srgbClr val="FFFFFA"/>
                </a:solidFill>
                <a:latin typeface="Canva Sans"/>
              </a:rPr>
              <a:t>Demonstrates lexer, parser &amp;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69830" y="5393690"/>
            <a:ext cx="3362960" cy="5384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500">
                <a:solidFill>
                  <a:srgbClr val="FFFFFA"/>
                </a:solidFill>
                <a:latin typeface="Canva Sans"/>
              </a:rPr>
              <a:t>execution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15380" y="6365240"/>
            <a:ext cx="11070590" cy="8826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500">
                <a:solidFill>
                  <a:srgbClr val="FFFFFA"/>
                </a:solidFill>
                <a:latin typeface="helv"/>
              </a:rPr>
              <a:t>✔</a:t>
            </a:r>
            <a:r>
              <a:rPr spc="-100" b="1" sz="5500">
                <a:solidFill>
                  <a:srgbClr val="FFFFFA"/>
                </a:solidFill>
                <a:latin typeface="Canva Sans"/>
              </a:rPr>
              <a:t>Strengthens understanding of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23350" y="7340600"/>
            <a:ext cx="5454650" cy="6921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500">
                <a:solidFill>
                  <a:srgbClr val="FFFFFA"/>
                </a:solidFill>
                <a:latin typeface="Canva Sans"/>
              </a:rPr>
              <a:t>compiler design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31380" y="8314690"/>
            <a:ext cx="9038590" cy="5397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500">
                <a:solidFill>
                  <a:srgbClr val="FFFFFA"/>
                </a:solidFill>
                <a:latin typeface="Canva Sans"/>
              </a:rPr>
              <a:t>Lexer →Parser →Execution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4300" y="2844800"/>
            <a:ext cx="1638300" cy="164465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3350" y="2870200"/>
            <a:ext cx="1600200" cy="159385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87800" y="2908300"/>
            <a:ext cx="1517650" cy="1517650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1700" y="812800"/>
            <a:ext cx="1981200" cy="2355850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5850" y="2578100"/>
            <a:ext cx="965200" cy="1174750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700" y="831850"/>
            <a:ext cx="3067050" cy="1524000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54600" y="7188200"/>
            <a:ext cx="2501900" cy="628650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24300" y="6997700"/>
            <a:ext cx="1625600" cy="1625600"/>
          </a:xfrm>
          <a:prstGeom prst="rect">
            <a:avLst/>
          </a:prstGeom>
        </p:spPr>
      </p:pic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43350" y="7023100"/>
            <a:ext cx="1581150" cy="1581150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87800" y="7061200"/>
            <a:ext cx="14986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0" y="0"/>
            <a:ext cx="11728450" cy="54356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22900"/>
            <a:ext cx="9817100" cy="48641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2750" y="704850"/>
            <a:ext cx="673100" cy="6731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946400"/>
            <a:ext cx="8191500" cy="43942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2946400"/>
            <a:ext cx="8191500" cy="43878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46400"/>
            <a:ext cx="1828800" cy="8064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6534150"/>
            <a:ext cx="1828800" cy="8064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4150" y="596900"/>
            <a:ext cx="895350" cy="895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40920" y="260350"/>
            <a:ext cx="2085339" cy="2552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User Input Code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46610" y="628650"/>
            <a:ext cx="2475230" cy="2578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(Custom Language)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13150" y="858519"/>
            <a:ext cx="6912609" cy="4610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650">
                <a:solidFill>
                  <a:srgbClr val="FFFFFA"/>
                </a:solidFill>
                <a:latin typeface="Canva Sans"/>
              </a:rPr>
              <a:t>Working Flow of Mini Compiler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52780" y="1062990"/>
            <a:ext cx="262889" cy="2628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050">
                <a:solidFill>
                  <a:srgbClr val="FFFFFA"/>
                </a:solidFill>
                <a:latin typeface="helv"/>
              </a:rPr>
              <a:t>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09600" y="1363980"/>
            <a:ext cx="2345690" cy="2006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Read Source Code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272769" y="1729739"/>
            <a:ext cx="1968500" cy="2603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Store as String)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52780" y="2166620"/>
            <a:ext cx="262889" cy="2628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050">
                <a:solidFill>
                  <a:srgbClr val="FFFFFA"/>
                </a:solidFill>
                <a:latin typeface="helv"/>
              </a:rPr>
              <a:t>⬇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846050" y="2477770"/>
            <a:ext cx="779780" cy="190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Lexer.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76990" y="2833370"/>
            <a:ext cx="2339340" cy="2603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(Lexical Analyzer).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352780" y="3270250"/>
            <a:ext cx="262889" cy="2628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050">
                <a:solidFill>
                  <a:srgbClr val="FFFFFA"/>
                </a:solidFill>
                <a:latin typeface="helv"/>
              </a:rPr>
              <a:t>⬇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10869" y="3568700"/>
            <a:ext cx="1311910" cy="2032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Token List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296900" y="3937000"/>
            <a:ext cx="3144519" cy="2603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(TokenType, Value, Line)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352780" y="4372610"/>
            <a:ext cx="262889" cy="2628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050">
                <a:solidFill>
                  <a:srgbClr val="FFFFFA"/>
                </a:solidFill>
                <a:latin typeface="helv"/>
              </a:rPr>
              <a:t>⬇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86360" y="4685030"/>
            <a:ext cx="899159" cy="190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Parser.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487150" y="5041900"/>
            <a:ext cx="2319019" cy="2578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(Syntax Analyzer).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352780" y="5476240"/>
            <a:ext cx="262889" cy="2628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050">
                <a:solidFill>
                  <a:srgbClr val="FFFFFA"/>
                </a:solidFill>
                <a:latin typeface="helv"/>
              </a:rPr>
              <a:t>⬇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290550" y="5775960"/>
            <a:ext cx="2835909" cy="2565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Expression Evaluation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352780" y="6211570"/>
            <a:ext cx="262889" cy="2628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050">
                <a:solidFill>
                  <a:srgbClr val="FFFFFA"/>
                </a:solidFill>
                <a:latin typeface="helv"/>
              </a:rPr>
              <a:t>⬇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748260" y="6511290"/>
            <a:ext cx="1471930" cy="2032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Condition 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36880" y="6891020"/>
            <a:ext cx="693419" cy="190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Yes →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449810" y="7247890"/>
            <a:ext cx="2068830" cy="2019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Execute 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842240" y="7613650"/>
            <a:ext cx="1283969" cy="2273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(if / while)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429490" y="7984490"/>
            <a:ext cx="2108200" cy="2552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No →(loop back)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352780" y="8418830"/>
            <a:ext cx="262889" cy="2628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050">
                <a:solidFill>
                  <a:srgbClr val="FFFFFA"/>
                </a:solidFill>
                <a:latin typeface="helv"/>
              </a:rPr>
              <a:t>⬇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948920" y="8729980"/>
            <a:ext cx="1069339" cy="2476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Memory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222480" y="9085580"/>
            <a:ext cx="2522220" cy="2603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(Variables &amp; Arrays)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352780" y="9522460"/>
            <a:ext cx="262889" cy="2628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050">
                <a:solidFill>
                  <a:srgbClr val="FFFFFA"/>
                </a:solidFill>
                <a:latin typeface="helv"/>
              </a:rPr>
              <a:t>⬇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512040" y="9820910"/>
            <a:ext cx="1943100" cy="2603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50">
                <a:solidFill>
                  <a:srgbClr val="FFFFFA"/>
                </a:solidFill>
                <a:latin typeface="Canva Sans"/>
              </a:rPr>
              <a:t>Output Display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3429000"/>
            <a:ext cx="12426950" cy="2730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0"/>
            <a:ext cx="11766550" cy="543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5270" y="4084320"/>
            <a:ext cx="9932670" cy="13792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4650">
                <a:solidFill>
                  <a:srgbClr val="FFFFFF"/>
                </a:solidFill>
                <a:latin typeface="Raleway Black"/>
              </a:rPr>
              <a:t>Thank</a:t>
            </a:r>
            <a:r>
              <a:rPr spc="-100" b="1" sz="14650">
                <a:solidFill>
                  <a:srgbClr val="C6269E"/>
                </a:solidFill>
                <a:latin typeface="Raleway"/>
              </a:rPr>
              <a:t>You!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65350"/>
            <a:ext cx="6991350" cy="8121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050" y="2635250"/>
            <a:ext cx="9918700" cy="21780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0"/>
            <a:ext cx="11766550" cy="54356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22900"/>
            <a:ext cx="9817100" cy="48641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8420" y="3091180"/>
            <a:ext cx="4319270" cy="13677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150">
                <a:solidFill>
                  <a:srgbClr val="FFFFFF"/>
                </a:solidFill>
                <a:latin typeface="Raleway Black"/>
              </a:rPr>
              <a:t>MINI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746750"/>
            <a:ext cx="9442450" cy="13436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14650">
                <a:solidFill>
                  <a:srgbClr val="C6269E"/>
                </a:solidFill>
                <a:latin typeface="Raleway"/>
              </a:rPr>
              <a:t>COMPILER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774700" cy="93662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4940300"/>
            <a:ext cx="14738350" cy="3244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3213100"/>
            <a:ext cx="5238750" cy="52451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3900"/>
            <a:ext cx="4610100" cy="53086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3200400"/>
            <a:ext cx="5257800" cy="52578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1450" y="0"/>
            <a:ext cx="11766550" cy="54356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27400" y="3606800"/>
            <a:ext cx="996950" cy="11811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57650" y="4489450"/>
            <a:ext cx="482600" cy="59055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6900" y="3619500"/>
            <a:ext cx="1536700" cy="7620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33300" y="3606800"/>
            <a:ext cx="990600" cy="11811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57200" y="4489450"/>
            <a:ext cx="488950" cy="59055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36450" y="3619500"/>
            <a:ext cx="1536700" cy="7620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46200" y="3276600"/>
            <a:ext cx="4241800" cy="536575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5100" y="3092450"/>
            <a:ext cx="5480050" cy="54800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50410" y="2346960"/>
            <a:ext cx="9185910" cy="6845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7450">
                <a:solidFill>
                  <a:srgbClr val="C6269E"/>
                </a:solidFill>
                <a:latin typeface="Raleway"/>
              </a:rPr>
              <a:t>MY GROUP</a:t>
            </a:r>
            <a:r>
              <a:rPr spc="-100" b="1" sz="7450">
                <a:solidFill>
                  <a:srgbClr val="FFFFFF"/>
                </a:solidFill>
                <a:latin typeface="Raleway"/>
              </a:rPr>
              <a:t>MEMBER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2030" y="5335270"/>
            <a:ext cx="1822450" cy="4203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550">
                <a:solidFill>
                  <a:srgbClr val="FFFFFF"/>
                </a:solidFill>
                <a:latin typeface="Raleway"/>
              </a:rPr>
              <a:t>SUMIT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42840" y="5345430"/>
            <a:ext cx="1507489" cy="4216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600">
                <a:solidFill>
                  <a:srgbClr val="FFFFFF"/>
                </a:solidFill>
                <a:latin typeface="Raleway"/>
              </a:rPr>
              <a:t>RAJU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69960" y="5355590"/>
            <a:ext cx="1828800" cy="415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500">
                <a:solidFill>
                  <a:srgbClr val="FFFFFF"/>
                </a:solidFill>
                <a:latin typeface="Raleway"/>
              </a:rPr>
              <a:t>SURAJ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573000" y="5360670"/>
            <a:ext cx="916940" cy="4076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450">
                <a:solidFill>
                  <a:srgbClr val="FFFFFF"/>
                </a:solidFill>
                <a:latin typeface="Raleway"/>
              </a:rPr>
              <a:t>OM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905480" y="5476240"/>
            <a:ext cx="1651000" cy="419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550">
                <a:solidFill>
                  <a:srgbClr val="FFFFFF"/>
                </a:solidFill>
                <a:latin typeface="Raleway"/>
              </a:rPr>
              <a:t>TULSI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7390" y="6148070"/>
            <a:ext cx="2411729" cy="4165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550">
                <a:solidFill>
                  <a:srgbClr val="FFFFFF"/>
                </a:solidFill>
                <a:latin typeface="Raleway"/>
              </a:rPr>
              <a:t>MAURYA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49800" y="6164580"/>
            <a:ext cx="1893570" cy="4152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600">
                <a:solidFill>
                  <a:srgbClr val="FFFFFF"/>
                </a:solidFill>
                <a:latin typeface="Raleway"/>
              </a:rPr>
              <a:t>YADAV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14460" y="5952490"/>
            <a:ext cx="1076960" cy="4076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500">
                <a:solidFill>
                  <a:srgbClr val="FFFFFF"/>
                </a:solidFill>
                <a:latin typeface="Raleway"/>
              </a:rPr>
              <a:t>PAL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111990" y="6146800"/>
            <a:ext cx="1831340" cy="4025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450">
                <a:solidFill>
                  <a:srgbClr val="FFFFFF"/>
                </a:solidFill>
                <a:latin typeface="Raleway"/>
              </a:rPr>
              <a:t>YADAV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7790" y="6079490"/>
            <a:ext cx="2778759" cy="4114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550">
                <a:solidFill>
                  <a:srgbClr val="FFFFFF"/>
                </a:solidFill>
                <a:latin typeface="Raleway"/>
              </a:rPr>
              <a:t>BARPETIA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9850" y="3619500"/>
            <a:ext cx="990600" cy="1181100"/>
          </a:xfrm>
          <a:prstGeom prst="rect">
            <a:avLst/>
          </a:prstGeom>
        </p:spPr>
      </p:pic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3750" y="4502150"/>
            <a:ext cx="488950" cy="590550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3632200"/>
            <a:ext cx="1536700" cy="762000"/>
          </a:xfrm>
          <a:prstGeom prst="rect">
            <a:avLst/>
          </a:prstGeom>
        </p:spPr>
      </p:pic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2850" y="3606800"/>
            <a:ext cx="990600" cy="1181100"/>
          </a:xfrm>
          <a:prstGeom prst="rect">
            <a:avLst/>
          </a:prstGeom>
        </p:spPr>
      </p:pic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46750" y="4489450"/>
            <a:ext cx="488950" cy="590550"/>
          </a:xfrm>
          <a:prstGeom prst="rect">
            <a:avLst/>
          </a:prstGeom>
        </p:spPr>
      </p:pic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6000" y="3619500"/>
            <a:ext cx="1536700" cy="762000"/>
          </a:xfrm>
          <a:prstGeom prst="rect">
            <a:avLst/>
          </a:prstGeom>
        </p:spPr>
      </p:pic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05850" y="3606800"/>
            <a:ext cx="996950" cy="1181100"/>
          </a:xfrm>
          <a:prstGeom prst="rect">
            <a:avLst/>
          </a:prstGeom>
        </p:spPr>
      </p:pic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36100" y="4489450"/>
            <a:ext cx="482600" cy="590550"/>
          </a:xfrm>
          <a:prstGeom prst="rect">
            <a:avLst/>
          </a:prstGeom>
        </p:spPr>
      </p:pic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15350" y="3619500"/>
            <a:ext cx="15367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361950"/>
            <a:ext cx="16122650" cy="95567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0"/>
            <a:ext cx="11766550" cy="54356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80050"/>
            <a:ext cx="9556750" cy="48069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1800" y="984250"/>
            <a:ext cx="552450" cy="5207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850" y="1117600"/>
            <a:ext cx="279400" cy="2476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850" y="1263650"/>
            <a:ext cx="279400" cy="2413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4850" y="984250"/>
            <a:ext cx="279400" cy="2413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850" y="1130300"/>
            <a:ext cx="279400" cy="2413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800" y="984250"/>
            <a:ext cx="279400" cy="2413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1800" y="1130300"/>
            <a:ext cx="279400" cy="2413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1800" y="1117600"/>
            <a:ext cx="279400" cy="24765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1800" y="1263650"/>
            <a:ext cx="279400" cy="2413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4850" y="1117600"/>
            <a:ext cx="152400" cy="13335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68800" y="1244600"/>
            <a:ext cx="152400" cy="1270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1800" y="984250"/>
            <a:ext cx="552450" cy="5207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41800" y="984250"/>
            <a:ext cx="552450" cy="5207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25110" y="1003300"/>
            <a:ext cx="5429249" cy="4076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Key Programming Features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59830" y="1891030"/>
            <a:ext cx="3559810" cy="4076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• Integer variables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90770" y="2774950"/>
            <a:ext cx="6297930" cy="4076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• Arithmetic operations (+, −, ×, ÷)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16930" y="3666490"/>
            <a:ext cx="4245610" cy="4038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• Relational operators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3230" y="4535170"/>
            <a:ext cx="5034280" cy="4267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• Logical operators (&amp;&amp;, ||)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28080" y="5438140"/>
            <a:ext cx="3623310" cy="3200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• if-else statement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82130" y="6329680"/>
            <a:ext cx="2315210" cy="4038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• while loop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59550" y="7226300"/>
            <a:ext cx="2960370" cy="4000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• Array 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8260" y="8105140"/>
            <a:ext cx="3282949" cy="4038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• print statement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95520" y="8992870"/>
            <a:ext cx="6488430" cy="4076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350">
                <a:solidFill>
                  <a:srgbClr val="FFFFFF"/>
                </a:solidFill>
                <a:latin typeface="Raleway"/>
              </a:rPr>
              <a:t>• Error handling with line number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0"/>
            <a:ext cx="9639300" cy="61849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46400"/>
            <a:ext cx="5295900" cy="73406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950" y="889000"/>
            <a:ext cx="488950" cy="4699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250" y="1009650"/>
            <a:ext cx="247650" cy="2159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250" y="1136650"/>
            <a:ext cx="247650" cy="2159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250" y="889000"/>
            <a:ext cx="247650" cy="2222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250" y="1016000"/>
            <a:ext cx="247650" cy="2222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6950" y="889000"/>
            <a:ext cx="247650" cy="22225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6950" y="1016000"/>
            <a:ext cx="247650" cy="22225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6950" y="1009650"/>
            <a:ext cx="247650" cy="2159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6950" y="1136650"/>
            <a:ext cx="247650" cy="2159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48250" y="1009650"/>
            <a:ext cx="133350" cy="1143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1250" y="1117600"/>
            <a:ext cx="133350" cy="12065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06950" y="889000"/>
            <a:ext cx="488950" cy="46355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6950" y="889000"/>
            <a:ext cx="488950" cy="46355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8700" y="2946400"/>
            <a:ext cx="6870700" cy="415925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8700" y="7099300"/>
            <a:ext cx="6870700" cy="64770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63900" y="7740650"/>
            <a:ext cx="2393950" cy="73025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4450" y="3270250"/>
            <a:ext cx="6286500" cy="353695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665710" y="292100"/>
            <a:ext cx="2336800" cy="2692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Logical Operators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425169" y="589280"/>
            <a:ext cx="817880" cy="2667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x &amp;&amp; y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531850" y="866140"/>
            <a:ext cx="604519" cy="2565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a || 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68950" y="1092200"/>
            <a:ext cx="2571750" cy="2971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450">
                <a:solidFill>
                  <a:srgbClr val="FFFFFA"/>
                </a:solidFill>
                <a:latin typeface="Raleway"/>
              </a:rPr>
              <a:t>Integer Variables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71260" y="1416050"/>
            <a:ext cx="1167130" cy="2743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450">
                <a:solidFill>
                  <a:srgbClr val="FFFFFA"/>
                </a:solidFill>
                <a:latin typeface="Raleway"/>
              </a:rPr>
              <a:t>int x = 5;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81090" y="1739900"/>
            <a:ext cx="1347469" cy="2997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450">
                <a:solidFill>
                  <a:srgbClr val="FFFFFA"/>
                </a:solidFill>
                <a:latin typeface="Raleway"/>
              </a:rPr>
              <a:t>int y = 10;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74430" y="1856739"/>
            <a:ext cx="2956560" cy="2946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Relational Operators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811760" y="1757680"/>
            <a:ext cx="2044700" cy="2133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Nested if – Else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06209" y="2063750"/>
            <a:ext cx="697230" cy="2641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450">
                <a:solidFill>
                  <a:srgbClr val="FFFFFA"/>
                </a:solidFill>
                <a:latin typeface="Raleway"/>
              </a:rPr>
              <a:t>int z;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046710" y="2639060"/>
            <a:ext cx="1574800" cy="2527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while (i &lt; 5) {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72980" y="2894330"/>
            <a:ext cx="759460" cy="2324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x == y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26440" y="2933700"/>
            <a:ext cx="1104900" cy="2197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if (x &gt; 10)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31070" y="3155950"/>
            <a:ext cx="843279" cy="2247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m != n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90830" y="3227070"/>
            <a:ext cx="2265679" cy="2730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print("Very High");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60280" y="3538220"/>
            <a:ext cx="784860" cy="1689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a == n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705840" y="3524250"/>
            <a:ext cx="546100" cy="2095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else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72980" y="3803650"/>
            <a:ext cx="759460" cy="2908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p != q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332460" y="3815079"/>
            <a:ext cx="1582420" cy="2730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print("High");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797280" y="4108450"/>
            <a:ext cx="73659" cy="2184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}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8669" y="4403090"/>
            <a:ext cx="692150" cy="2184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else {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211810" y="4696460"/>
            <a:ext cx="1534159" cy="2705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print("Low");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44459" y="5020310"/>
            <a:ext cx="2453640" cy="2971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000000"/>
                </a:solidFill>
                <a:latin typeface="Raleway"/>
              </a:rPr>
              <a:t>Integer Variables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77910" y="4926330"/>
            <a:ext cx="3149600" cy="2946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Arithmetic Operations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797280" y="4989830"/>
            <a:ext cx="73659" cy="2184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411210" y="5668010"/>
            <a:ext cx="1121410" cy="2743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000000"/>
                </a:solidFill>
                <a:latin typeface="Raleway"/>
              </a:rPr>
              <a:t>int x = 5;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27390" y="5991860"/>
            <a:ext cx="1287779" cy="2984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000000"/>
                </a:solidFill>
                <a:latin typeface="Raleway"/>
              </a:rPr>
              <a:t>int y = 10;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927590" y="5897880"/>
            <a:ext cx="651509" cy="2311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a + b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077190" y="5875020"/>
            <a:ext cx="1515109" cy="2667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While Loop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46160" y="6315710"/>
            <a:ext cx="651510" cy="2527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000000"/>
                </a:solidFill>
                <a:latin typeface="Raleway"/>
              </a:rPr>
              <a:t>int z;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936480" y="6283960"/>
            <a:ext cx="632460" cy="1689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a - 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941560" y="6610350"/>
            <a:ext cx="622300" cy="2324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x = y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471400" y="6753859"/>
            <a:ext cx="2725419" cy="2501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int[] nums = {1, 2, 3, 4};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397750" y="7287259"/>
            <a:ext cx="3148329" cy="2946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000000"/>
                </a:solidFill>
                <a:latin typeface="Raleway"/>
              </a:rPr>
              <a:t>Arithmetic Operations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815570" y="7344409"/>
            <a:ext cx="2038349" cy="2095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Print Statement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646160" y="8258809"/>
            <a:ext cx="651510" cy="2311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000000"/>
                </a:solidFill>
                <a:latin typeface="Raleway"/>
              </a:rPr>
              <a:t>a + b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2369800" y="8223250"/>
            <a:ext cx="2928619" cy="2692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print("Result: " + result);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655050" y="8644890"/>
            <a:ext cx="632459" cy="1689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000000"/>
                </a:solidFill>
                <a:latin typeface="Raleway"/>
              </a:rPr>
              <a:t>a - 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886690" y="8812530"/>
            <a:ext cx="1894840" cy="2705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Error Handling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660130" y="8971280"/>
            <a:ext cx="622300" cy="2336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000000"/>
                </a:solidFill>
                <a:latin typeface="Raleway"/>
              </a:rPr>
              <a:t>x = 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620760" y="9292590"/>
            <a:ext cx="702310" cy="2324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000000"/>
                </a:solidFill>
                <a:latin typeface="Raleway"/>
              </a:rPr>
              <a:t>p &gt; q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803380" y="9693910"/>
            <a:ext cx="4062729" cy="2705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00">
                <a:solidFill>
                  <a:srgbClr val="FFFFFA"/>
                </a:solidFill>
                <a:latin typeface="Raleway"/>
              </a:rPr>
              <a:t>Error on line 7: Division by zero!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29050"/>
            <a:ext cx="3854450" cy="64579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914400"/>
            <a:ext cx="635000" cy="603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" y="1073150"/>
            <a:ext cx="317500" cy="2794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1238250"/>
            <a:ext cx="317500" cy="2730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" y="914400"/>
            <a:ext cx="317500" cy="2794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00" y="1079500"/>
            <a:ext cx="317500" cy="2794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00" y="914400"/>
            <a:ext cx="323850" cy="2794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00" y="1079500"/>
            <a:ext cx="323850" cy="2794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400" y="1073150"/>
            <a:ext cx="323850" cy="2794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" y="1238250"/>
            <a:ext cx="323850" cy="27305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7900" y="1073150"/>
            <a:ext cx="171450" cy="14605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6450" y="1212850"/>
            <a:ext cx="177800" cy="14605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" y="914400"/>
            <a:ext cx="635000" cy="5969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400" y="914400"/>
            <a:ext cx="635000" cy="5969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58600" y="0"/>
            <a:ext cx="6629400" cy="569595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52580" y="4354830"/>
            <a:ext cx="2100579" cy="7620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52580" y="6539230"/>
            <a:ext cx="2100579" cy="7620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783050" y="3130550"/>
            <a:ext cx="1504950" cy="418465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3400" y="3829050"/>
            <a:ext cx="628650" cy="628650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69650" y="4070350"/>
            <a:ext cx="628650" cy="628650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849350" y="4095750"/>
            <a:ext cx="628650" cy="635000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125200" y="6223000"/>
            <a:ext cx="628650" cy="628650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830300" y="6273800"/>
            <a:ext cx="628650" cy="635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46530" y="1092200"/>
            <a:ext cx="4085590" cy="2997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450">
                <a:solidFill>
                  <a:srgbClr val="FFFFFA"/>
                </a:solidFill>
                <a:latin typeface="Raleway"/>
              </a:rPr>
              <a:t>Key Programming Features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74890" y="1231900"/>
            <a:ext cx="2531109" cy="2400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Relational Operators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02180" y="1416050"/>
            <a:ext cx="2573020" cy="2971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450">
                <a:solidFill>
                  <a:srgbClr val="FFFFFA"/>
                </a:solidFill>
                <a:latin typeface="Raleway"/>
              </a:rPr>
              <a:t>Integer Variables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31200" y="1544320"/>
            <a:ext cx="618490" cy="1917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x == 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90559" y="1756410"/>
            <a:ext cx="701040" cy="1816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m != 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18500" y="2063750"/>
            <a:ext cx="643890" cy="1384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a == 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23580" y="2277110"/>
            <a:ext cx="633729" cy="2362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p != q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28620" y="2387600"/>
            <a:ext cx="1121409" cy="2743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int x = 5;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44800" y="2711450"/>
            <a:ext cx="1287779" cy="2984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int y = 10;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63570" y="3035300"/>
            <a:ext cx="651509" cy="2540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int z;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48880" y="3055620"/>
            <a:ext cx="2184400" cy="2425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Logical Operators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261350" y="3318510"/>
            <a:ext cx="758190" cy="241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x &amp;&amp; y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56600" y="3564890"/>
            <a:ext cx="567690" cy="2311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a || 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33830" y="3973829"/>
            <a:ext cx="3298190" cy="2946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450">
                <a:solidFill>
                  <a:srgbClr val="FFFFFA"/>
                </a:solidFill>
                <a:latin typeface="Raleway"/>
              </a:rPr>
              <a:t>Arithmetic Operations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57170" y="4297680"/>
            <a:ext cx="651509" cy="2311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a + b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94930" y="4356100"/>
            <a:ext cx="1891029" cy="190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Nested if – Else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55900" y="4621530"/>
            <a:ext cx="654050" cy="2311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a - b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899400" y="4612640"/>
            <a:ext cx="1482090" cy="2298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while (i &lt; 5) {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72410" y="4945380"/>
            <a:ext cx="622300" cy="2311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a * b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68640" y="4872990"/>
            <a:ext cx="1187450" cy="2057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if (x &gt; 10) {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88909" y="5133340"/>
            <a:ext cx="2190750" cy="2501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print("Very High");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27960" y="5269230"/>
            <a:ext cx="709929" cy="2311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a / b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65490" y="5397500"/>
            <a:ext cx="793750" cy="1968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} else {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72410" y="5657850"/>
            <a:ext cx="622300" cy="2324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x = y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101330" y="5654040"/>
            <a:ext cx="1567179" cy="2489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print("High");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31770" y="5979160"/>
            <a:ext cx="702309" cy="2324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450">
                <a:solidFill>
                  <a:srgbClr val="FFFFFA"/>
                </a:solidFill>
                <a:latin typeface="Raleway"/>
              </a:rPr>
              <a:t>p &gt; q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22360" y="5919470"/>
            <a:ext cx="80010" cy="195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243570" y="6179820"/>
            <a:ext cx="793750" cy="195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} else {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006080" y="6436360"/>
            <a:ext cx="1513840" cy="2463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print("Low");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632190" y="6677659"/>
            <a:ext cx="16509" cy="406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00">
                <a:solidFill>
                  <a:srgbClr val="FFFFFA"/>
                </a:solidFill>
                <a:latin typeface="Raleway"/>
              </a:rPr>
              <a:t>}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941309" y="7277100"/>
            <a:ext cx="1398270" cy="2400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While Loop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8220" y="7534909"/>
            <a:ext cx="2585720" cy="2260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int[] nums = {1, 2, 3, 4};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679690" y="8319770"/>
            <a:ext cx="1921509" cy="1879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Print Statement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218680" y="8573770"/>
            <a:ext cx="2843529" cy="2463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print("Result: " + result);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53350" y="9362440"/>
            <a:ext cx="1775459" cy="241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Error Handling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746240" y="9622790"/>
            <a:ext cx="3789679" cy="2438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000">
                <a:solidFill>
                  <a:srgbClr val="FFFFFA"/>
                </a:solidFill>
                <a:latin typeface="Raleway"/>
              </a:rPr>
              <a:t>Error on line 7: Division by zero!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1898650"/>
            <a:ext cx="558800" cy="5270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2038350"/>
            <a:ext cx="279400" cy="241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2178050"/>
            <a:ext cx="279400" cy="241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100" y="1898650"/>
            <a:ext cx="279400" cy="2476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00" y="2044700"/>
            <a:ext cx="279400" cy="2476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8700" y="1898650"/>
            <a:ext cx="285750" cy="2476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8700" y="2044700"/>
            <a:ext cx="285750" cy="2476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8700" y="2038350"/>
            <a:ext cx="285750" cy="2413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8700" y="2178050"/>
            <a:ext cx="285750" cy="2413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8100" y="2038350"/>
            <a:ext cx="152400" cy="1270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2050" y="2159000"/>
            <a:ext cx="152400" cy="13335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8700" y="1898650"/>
            <a:ext cx="558800" cy="5207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8700" y="1898650"/>
            <a:ext cx="558800" cy="5207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5550" y="0"/>
            <a:ext cx="9442450" cy="697865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3600450"/>
            <a:ext cx="5187950" cy="668655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98850" y="5187950"/>
            <a:ext cx="120650" cy="1206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28659" y="1897380"/>
            <a:ext cx="8503920" cy="6934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500">
                <a:solidFill>
                  <a:srgbClr val="FFFFFA"/>
                </a:solidFill>
                <a:latin typeface="Canva Sans"/>
              </a:rPr>
              <a:t>Phrases of mini compiler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1050" y="2807970"/>
            <a:ext cx="2128520" cy="6743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7450">
                <a:solidFill>
                  <a:srgbClr val="FFFFFA"/>
                </a:solidFill>
                <a:latin typeface="Raleway Black"/>
              </a:rPr>
              <a:t>MINI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1050" y="3707129"/>
            <a:ext cx="4809490" cy="6845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7450">
                <a:solidFill>
                  <a:srgbClr val="C6269E"/>
                </a:solidFill>
                <a:latin typeface="Raleway"/>
              </a:rPr>
              <a:t>COMPILER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39630" y="4743450"/>
            <a:ext cx="5562600" cy="3581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FFFFFA"/>
                </a:solidFill>
                <a:latin typeface="Raleway"/>
              </a:rPr>
              <a:t>1. INPUT SOURCE CODE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69029" y="5199380"/>
            <a:ext cx="394970" cy="825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Series 1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33570" y="5199380"/>
            <a:ext cx="405129" cy="825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Series 2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8270" y="5199380"/>
            <a:ext cx="406400" cy="977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Series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67560" y="5411470"/>
            <a:ext cx="130809" cy="838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50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12940" y="5246370"/>
            <a:ext cx="11015979" cy="4775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FFFFFA"/>
                </a:solidFill>
                <a:latin typeface="Raleway"/>
              </a:rPr>
              <a:t>User writes program in custom language format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67560" y="5980430"/>
            <a:ext cx="130809" cy="812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40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87330" y="5765800"/>
            <a:ext cx="4267200" cy="4673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FFFFFA"/>
                </a:solidFill>
                <a:latin typeface="Raleway"/>
              </a:rPr>
              <a:t>Example: int, a, =, 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68830" y="6549390"/>
            <a:ext cx="129539" cy="838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30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70100" y="7119620"/>
            <a:ext cx="128269" cy="673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20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63990" y="6790690"/>
            <a:ext cx="6913879" cy="3848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FFFFFA"/>
                </a:solidFill>
                <a:latin typeface="Raleway"/>
              </a:rPr>
              <a:t>2. LEXICAL ANALYSIS (LEXER)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669020" y="7310120"/>
            <a:ext cx="7705089" cy="3670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FFFFFA"/>
                </a:solidFill>
                <a:latin typeface="Raleway"/>
              </a:rPr>
              <a:t>Converts source code into tokens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80260" y="7688580"/>
            <a:ext cx="118109" cy="68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28520" y="8257540"/>
            <a:ext cx="69850" cy="685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0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387330" y="7825740"/>
            <a:ext cx="4267200" cy="4673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FFFFFA"/>
                </a:solidFill>
                <a:latin typeface="Raleway"/>
              </a:rPr>
              <a:t>Example: int, a, =,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81910" y="8356600"/>
            <a:ext cx="309879" cy="800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Item 1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00120" y="8356600"/>
            <a:ext cx="320039" cy="800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Item 2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23410" y="8356600"/>
            <a:ext cx="321310" cy="952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Item 3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44160" y="8356600"/>
            <a:ext cx="323850" cy="939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Item 4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67450" y="8356600"/>
            <a:ext cx="323850" cy="965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850">
                <a:solidFill>
                  <a:srgbClr val="FFFFFA"/>
                </a:solidFill>
                <a:latin typeface="Raleway"/>
              </a:rPr>
              <a:t>Item 5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0" y="5187950"/>
            <a:ext cx="114300" cy="120650"/>
          </a:xfrm>
          <a:prstGeom prst="rect">
            <a:avLst/>
          </a:prstGeom>
        </p:spPr>
      </p:pic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41900" y="5187950"/>
            <a:ext cx="114300" cy="120650"/>
          </a:xfrm>
          <a:prstGeom prst="rect">
            <a:avLst/>
          </a:prstGeom>
        </p:spPr>
      </p:pic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77110" y="8295640"/>
            <a:ext cx="4616449" cy="7619"/>
          </a:xfrm>
          <a:prstGeom prst="rect">
            <a:avLst/>
          </a:prstGeom>
        </p:spPr>
      </p:pic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77110" y="7725409"/>
            <a:ext cx="4616449" cy="7620"/>
          </a:xfrm>
          <a:prstGeom prst="rect">
            <a:avLst/>
          </a:prstGeom>
        </p:spPr>
      </p:pic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77110" y="7156450"/>
            <a:ext cx="4616449" cy="7620"/>
          </a:xfrm>
          <a:prstGeom prst="rect">
            <a:avLst/>
          </a:prstGeom>
        </p:spPr>
      </p:pic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77110" y="6586220"/>
            <a:ext cx="4616449" cy="7620"/>
          </a:xfrm>
          <a:prstGeom prst="rect">
            <a:avLst/>
          </a:prstGeom>
        </p:spPr>
      </p:pic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77110" y="6017260"/>
            <a:ext cx="4616449" cy="7619"/>
          </a:xfrm>
          <a:prstGeom prst="rect">
            <a:avLst/>
          </a:prstGeom>
        </p:spPr>
      </p:pic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77110" y="5448300"/>
            <a:ext cx="4616449" cy="7620"/>
          </a:xfrm>
          <a:prstGeom prst="rect">
            <a:avLst/>
          </a:prstGeom>
        </p:spPr>
      </p:pic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36850" y="7613650"/>
            <a:ext cx="927100" cy="685800"/>
          </a:xfrm>
          <a:prstGeom prst="rect">
            <a:avLst/>
          </a:prstGeom>
        </p:spPr>
      </p:pic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30500" y="7607300"/>
            <a:ext cx="946150" cy="704850"/>
          </a:xfrm>
          <a:prstGeom prst="rect">
            <a:avLst/>
          </a:prstGeom>
        </p:spPr>
      </p:pic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57600" y="6134100"/>
            <a:ext cx="933450" cy="1485900"/>
          </a:xfrm>
          <a:prstGeom prst="rect">
            <a:avLst/>
          </a:prstGeom>
        </p:spPr>
      </p:pic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51250" y="6121400"/>
            <a:ext cx="946150" cy="1504950"/>
          </a:xfrm>
          <a:prstGeom prst="rect">
            <a:avLst/>
          </a:prstGeom>
        </p:spPr>
      </p:pic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84700" y="6134100"/>
            <a:ext cx="927100" cy="457200"/>
          </a:xfrm>
          <a:prstGeom prst="rect">
            <a:avLst/>
          </a:prstGeom>
        </p:spPr>
      </p:pic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72000" y="6121400"/>
            <a:ext cx="946150" cy="482600"/>
          </a:xfrm>
          <a:prstGeom prst="rect">
            <a:avLst/>
          </a:prstGeom>
        </p:spPr>
      </p:pic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05450" y="6470650"/>
            <a:ext cx="927100" cy="120650"/>
          </a:xfrm>
          <a:prstGeom prst="rect">
            <a:avLst/>
          </a:prstGeom>
        </p:spPr>
      </p:pic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499100" y="6464300"/>
            <a:ext cx="946150" cy="139700"/>
          </a:xfrm>
          <a:prstGeom prst="rect">
            <a:avLst/>
          </a:prstGeom>
        </p:spPr>
      </p:pic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36850" y="7613650"/>
            <a:ext cx="927100" cy="463550"/>
          </a:xfrm>
          <a:prstGeom prst="rect">
            <a:avLst/>
          </a:prstGeom>
        </p:spPr>
      </p:pic>
      <p:pic>
        <p:nvPicPr>
          <p:cNvPr id="62" name="Picture 61" descr="image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730500" y="7607300"/>
            <a:ext cx="946150" cy="476250"/>
          </a:xfrm>
          <a:prstGeom prst="rect">
            <a:avLst/>
          </a:prstGeom>
        </p:spPr>
      </p:pic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657600" y="7156450"/>
            <a:ext cx="933450" cy="920750"/>
          </a:xfrm>
          <a:prstGeom prst="rect">
            <a:avLst/>
          </a:prstGeom>
        </p:spPr>
      </p:pic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651250" y="7150100"/>
            <a:ext cx="946150" cy="933450"/>
          </a:xfrm>
          <a:prstGeom prst="rect">
            <a:avLst/>
          </a:prstGeom>
        </p:spPr>
      </p:pic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584700" y="7156450"/>
            <a:ext cx="927100" cy="292100"/>
          </a:xfrm>
          <a:prstGeom prst="rect">
            <a:avLst/>
          </a:prstGeom>
        </p:spPr>
      </p:pic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572000" y="7150100"/>
            <a:ext cx="946150" cy="304800"/>
          </a:xfrm>
          <a:prstGeom prst="rect">
            <a:avLst/>
          </a:prstGeom>
        </p:spPr>
      </p:pic>
      <p:pic>
        <p:nvPicPr>
          <p:cNvPr id="67" name="Picture 66" descr="image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505450" y="5448300"/>
            <a:ext cx="927100" cy="2000250"/>
          </a:xfrm>
          <a:prstGeom prst="rect">
            <a:avLst/>
          </a:prstGeom>
        </p:spPr>
      </p:pic>
      <p:pic>
        <p:nvPicPr>
          <p:cNvPr id="68" name="Picture 67" descr="image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499100" y="5441950"/>
            <a:ext cx="946150" cy="2012950"/>
          </a:xfrm>
          <a:prstGeom prst="rect">
            <a:avLst/>
          </a:prstGeom>
        </p:spPr>
      </p:pic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736850" y="6584950"/>
            <a:ext cx="927100" cy="692150"/>
          </a:xfrm>
          <a:prstGeom prst="rect">
            <a:avLst/>
          </a:prstGeom>
        </p:spPr>
      </p:pic>
      <p:pic>
        <p:nvPicPr>
          <p:cNvPr id="70" name="Picture 69" descr="image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730500" y="6578600"/>
            <a:ext cx="946150" cy="704850"/>
          </a:xfrm>
          <a:prstGeom prst="rect">
            <a:avLst/>
          </a:prstGeom>
        </p:spPr>
      </p:pic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657600" y="6584950"/>
            <a:ext cx="933450" cy="292100"/>
          </a:xfrm>
          <a:prstGeom prst="rect">
            <a:avLst/>
          </a:prstGeom>
        </p:spPr>
      </p:pic>
      <p:pic>
        <p:nvPicPr>
          <p:cNvPr id="72" name="Picture 71" descr="image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651250" y="6578600"/>
            <a:ext cx="946150" cy="311150"/>
          </a:xfrm>
          <a:prstGeom prst="rect">
            <a:avLst/>
          </a:prstGeom>
        </p:spPr>
      </p:pic>
      <p:pic>
        <p:nvPicPr>
          <p:cNvPr id="73" name="Picture 72" descr="image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584700" y="6019800"/>
            <a:ext cx="927100" cy="857250"/>
          </a:xfrm>
          <a:prstGeom prst="rect">
            <a:avLst/>
          </a:prstGeom>
        </p:spPr>
      </p:pic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72000" y="6007100"/>
            <a:ext cx="946150" cy="876300"/>
          </a:xfrm>
          <a:prstGeom prst="rect">
            <a:avLst/>
          </a:prstGeom>
        </p:spPr>
      </p:pic>
      <p:pic>
        <p:nvPicPr>
          <p:cNvPr id="75" name="Picture 74" descr="image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05450" y="5905500"/>
            <a:ext cx="927100" cy="120650"/>
          </a:xfrm>
          <a:prstGeom prst="rect">
            <a:avLst/>
          </a:prstGeom>
        </p:spPr>
      </p:pic>
      <p:pic>
        <p:nvPicPr>
          <p:cNvPr id="76" name="Picture 75" descr="image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499100" y="5899150"/>
            <a:ext cx="946150" cy="133350"/>
          </a:xfrm>
          <a:prstGeom prst="rect">
            <a:avLst/>
          </a:prstGeom>
        </p:spPr>
      </p:pic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717800" y="8280400"/>
            <a:ext cx="44450" cy="38100"/>
          </a:xfrm>
          <a:prstGeom prst="rect">
            <a:avLst/>
          </a:prstGeom>
        </p:spPr>
      </p:pic>
      <p:pic>
        <p:nvPicPr>
          <p:cNvPr id="78" name="Picture 77" descr="image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638550" y="7594600"/>
            <a:ext cx="44450" cy="44450"/>
          </a:xfrm>
          <a:prstGeom prst="rect">
            <a:avLst/>
          </a:prstGeom>
        </p:spPr>
      </p:pic>
      <p:pic>
        <p:nvPicPr>
          <p:cNvPr id="79" name="Picture 78" descr="image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565650" y="6115050"/>
            <a:ext cx="38100" cy="38100"/>
          </a:xfrm>
          <a:prstGeom prst="rect">
            <a:avLst/>
          </a:prstGeom>
        </p:spPr>
      </p:pic>
      <p:pic>
        <p:nvPicPr>
          <p:cNvPr id="80" name="Picture 79" descr="image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486400" y="6572250"/>
            <a:ext cx="44450" cy="38100"/>
          </a:xfrm>
          <a:prstGeom prst="rect">
            <a:avLst/>
          </a:prstGeom>
        </p:spPr>
      </p:pic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413500" y="6457950"/>
            <a:ext cx="38100" cy="38100"/>
          </a:xfrm>
          <a:prstGeom prst="rect">
            <a:avLst/>
          </a:prstGeom>
        </p:spPr>
      </p:pic>
      <p:pic>
        <p:nvPicPr>
          <p:cNvPr id="82" name="Picture 81" descr="image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717800" y="7594600"/>
            <a:ext cx="44450" cy="44450"/>
          </a:xfrm>
          <a:prstGeom prst="rect">
            <a:avLst/>
          </a:prstGeom>
        </p:spPr>
      </p:pic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3638550" y="8051800"/>
            <a:ext cx="44450" cy="38100"/>
          </a:xfrm>
          <a:prstGeom prst="rect">
            <a:avLst/>
          </a:prstGeom>
        </p:spPr>
      </p:pic>
      <p:pic>
        <p:nvPicPr>
          <p:cNvPr id="84" name="Picture 83" descr="image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565650" y="7137400"/>
            <a:ext cx="38100" cy="44450"/>
          </a:xfrm>
          <a:prstGeom prst="rect">
            <a:avLst/>
          </a:prstGeom>
        </p:spPr>
      </p:pic>
      <p:pic>
        <p:nvPicPr>
          <p:cNvPr id="85" name="Picture 84" descr="image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486400" y="7423150"/>
            <a:ext cx="44450" cy="44450"/>
          </a:xfrm>
          <a:prstGeom prst="rect">
            <a:avLst/>
          </a:prstGeom>
        </p:spPr>
      </p:pic>
      <p:pic>
        <p:nvPicPr>
          <p:cNvPr id="86" name="Picture 85" descr="image.png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413500" y="5429250"/>
            <a:ext cx="38100" cy="44450"/>
          </a:xfrm>
          <a:prstGeom prst="rect">
            <a:avLst/>
          </a:prstGeom>
        </p:spPr>
      </p:pic>
      <p:pic>
        <p:nvPicPr>
          <p:cNvPr id="87" name="Picture 86" descr="image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717800" y="7251700"/>
            <a:ext cx="44450" cy="44450"/>
          </a:xfrm>
          <a:prstGeom prst="rect">
            <a:avLst/>
          </a:prstGeom>
        </p:spPr>
      </p:pic>
      <p:pic>
        <p:nvPicPr>
          <p:cNvPr id="88" name="Picture 87" descr="image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638550" y="6572250"/>
            <a:ext cx="44450" cy="38100"/>
          </a:xfrm>
          <a:prstGeom prst="rect">
            <a:avLst/>
          </a:prstGeom>
        </p:spPr>
      </p:pic>
      <p:pic>
        <p:nvPicPr>
          <p:cNvPr id="89" name="Picture 88" descr="image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565650" y="6851650"/>
            <a:ext cx="38100" cy="44450"/>
          </a:xfrm>
          <a:prstGeom prst="rect">
            <a:avLst/>
          </a:prstGeom>
        </p:spPr>
      </p:pic>
      <p:pic>
        <p:nvPicPr>
          <p:cNvPr id="90" name="Picture 89" descr="image.png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5486400" y="6000750"/>
            <a:ext cx="44450" cy="38100"/>
          </a:xfrm>
          <a:prstGeom prst="rect">
            <a:avLst/>
          </a:prstGeom>
        </p:spPr>
      </p:pic>
      <p:pic>
        <p:nvPicPr>
          <p:cNvPr id="91" name="Picture 90" descr="image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6413500" y="5886450"/>
            <a:ext cx="38100" cy="44450"/>
          </a:xfrm>
          <a:prstGeom prst="rect">
            <a:avLst/>
          </a:prstGeom>
        </p:spPr>
      </p:pic>
      <p:pic>
        <p:nvPicPr>
          <p:cNvPr id="92" name="Picture 91" descr="image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9144000" y="4718050"/>
            <a:ext cx="457200" cy="463550"/>
          </a:xfrm>
          <a:prstGeom prst="rect">
            <a:avLst/>
          </a:prstGeom>
        </p:spPr>
      </p:pic>
      <p:pic>
        <p:nvPicPr>
          <p:cNvPr id="93" name="Picture 92" descr="image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8324850" y="6813550"/>
            <a:ext cx="463550" cy="463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1511300"/>
            <a:ext cx="552450" cy="5207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1644650"/>
            <a:ext cx="279400" cy="247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550" y="1790700"/>
            <a:ext cx="279400" cy="241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550" y="1511300"/>
            <a:ext cx="279400" cy="2413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550" y="1651000"/>
            <a:ext cx="279400" cy="2476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5500" y="1511300"/>
            <a:ext cx="279400" cy="2413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500" y="1651000"/>
            <a:ext cx="279400" cy="2476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5500" y="1644650"/>
            <a:ext cx="279400" cy="24765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5500" y="1790700"/>
            <a:ext cx="279400" cy="2413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8550" y="1644650"/>
            <a:ext cx="152400" cy="13335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500" y="1771650"/>
            <a:ext cx="152400" cy="1270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35500" y="1511300"/>
            <a:ext cx="552450" cy="5207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35500" y="1511300"/>
            <a:ext cx="552450" cy="5207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5550" y="0"/>
            <a:ext cx="9442450" cy="697865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2178050"/>
            <a:ext cx="6324600" cy="632460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50" y="2260600"/>
            <a:ext cx="6159500" cy="615950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4950" y="2413000"/>
            <a:ext cx="5848350" cy="5854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76240" y="1525270"/>
            <a:ext cx="4690110" cy="4432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4800">
                <a:solidFill>
                  <a:srgbClr val="FFFFFA"/>
                </a:solidFill>
                <a:latin typeface="Raleway"/>
              </a:rPr>
              <a:t>TOKEN STREAM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32040" y="2715260"/>
            <a:ext cx="10300969" cy="4025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850">
                <a:solidFill>
                  <a:srgbClr val="FFFFFA"/>
                </a:solidFill>
                <a:latin typeface="Raleway"/>
              </a:rPr>
              <a:t>Distribution of all identified tokens, stored in 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26420" y="3224530"/>
            <a:ext cx="3712210" cy="4622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850">
                <a:solidFill>
                  <a:srgbClr val="FFFFFA"/>
                </a:solidFill>
                <a:latin typeface="Raleway"/>
              </a:rPr>
              <a:t>sequential order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56040" y="4221480"/>
            <a:ext cx="7251700" cy="4330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850">
                <a:solidFill>
                  <a:srgbClr val="FFFFFA"/>
                </a:solidFill>
                <a:latin typeface="Raleway"/>
              </a:rPr>
              <a:t>4. SYNTAX ANALYSIS (PARSER)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68920" y="4734560"/>
            <a:ext cx="9425940" cy="4711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850">
                <a:solidFill>
                  <a:srgbClr val="FFFFFA"/>
                </a:solidFill>
                <a:latin typeface="Raleway"/>
              </a:rPr>
              <a:t>Checks for grammar errors and builds the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00640" y="5238750"/>
            <a:ext cx="4762500" cy="368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850">
                <a:solidFill>
                  <a:srgbClr val="FFFFFA"/>
                </a:solidFill>
                <a:latin typeface="Raleway"/>
              </a:rPr>
              <a:t>structure of the code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25280" y="6261100"/>
            <a:ext cx="6714489" cy="4229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850">
                <a:solidFill>
                  <a:srgbClr val="FFFFFA"/>
                </a:solidFill>
                <a:latin typeface="Raleway"/>
              </a:rPr>
              <a:t>5. EXPRESSION EVALUATION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42859" y="6758940"/>
            <a:ext cx="9879330" cy="4660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850">
                <a:solidFill>
                  <a:srgbClr val="FFFFFA"/>
                </a:solidFill>
                <a:latin typeface="Raleway"/>
              </a:rPr>
              <a:t>Solves mathematical and logical operations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39450" y="7263130"/>
            <a:ext cx="3484880" cy="3632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850">
                <a:solidFill>
                  <a:srgbClr val="FFFFFA"/>
                </a:solidFill>
                <a:latin typeface="Raleway"/>
              </a:rPr>
              <a:t>within the 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50" y="1066800"/>
            <a:ext cx="1066800" cy="10096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0" y="1333500"/>
            <a:ext cx="533400" cy="4635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250" y="1606550"/>
            <a:ext cx="533400" cy="4699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250" y="1066800"/>
            <a:ext cx="533400" cy="4699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250" y="1346200"/>
            <a:ext cx="533400" cy="4635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0850" y="1066800"/>
            <a:ext cx="539750" cy="4699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0850" y="1346200"/>
            <a:ext cx="539750" cy="4635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0850" y="1333500"/>
            <a:ext cx="539750" cy="46355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0850" y="1606550"/>
            <a:ext cx="539750" cy="4699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4250" y="1333500"/>
            <a:ext cx="285750" cy="2413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850" y="1568450"/>
            <a:ext cx="285750" cy="2413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0850" y="1066800"/>
            <a:ext cx="1066800" cy="100965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60850" y="1066800"/>
            <a:ext cx="1066800" cy="100965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32950" y="0"/>
            <a:ext cx="8655050" cy="645795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60650" y="984250"/>
            <a:ext cx="673100" cy="6731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2298700"/>
            <a:ext cx="5918200" cy="68072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0450"/>
            <a:ext cx="5187950" cy="668655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92600" y="8997950"/>
            <a:ext cx="419100" cy="42545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94500" y="5702300"/>
            <a:ext cx="120650" cy="12065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75450" y="5683250"/>
            <a:ext cx="158750" cy="15875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011150" y="3054350"/>
            <a:ext cx="5270500" cy="5340350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27850" y="3117850"/>
            <a:ext cx="5257800" cy="5416550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115800" y="5683250"/>
            <a:ext cx="127000" cy="120650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096750" y="5664200"/>
            <a:ext cx="165100" cy="158750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877800" y="5664200"/>
            <a:ext cx="120650" cy="120650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58750" y="5645150"/>
            <a:ext cx="158750" cy="1587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21630" y="1178560"/>
            <a:ext cx="7736839" cy="7442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8100">
                <a:solidFill>
                  <a:srgbClr val="FFFFFA"/>
                </a:solidFill>
                <a:latin typeface="Raleway"/>
              </a:rPr>
              <a:t>MINI COMPILER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10030" y="4194810"/>
            <a:ext cx="2012949" cy="2463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650">
                <a:solidFill>
                  <a:srgbClr val="FFFFFA"/>
                </a:solidFill>
                <a:latin typeface="Raleway"/>
              </a:rPr>
              <a:t>6.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566150" y="4276090"/>
            <a:ext cx="2136140" cy="3302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050">
                <a:solidFill>
                  <a:srgbClr val="FFFFFA"/>
                </a:solidFill>
                <a:latin typeface="Raleway"/>
              </a:rPr>
              <a:t>7. MEMORY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427200" y="4385310"/>
            <a:ext cx="2439669" cy="3403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700">
                <a:solidFill>
                  <a:srgbClr val="FFFFFA"/>
                </a:solidFill>
                <a:latin typeface="Raleway"/>
              </a:rPr>
              <a:t>8. OUTPUT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6950" y="4669790"/>
            <a:ext cx="3040379" cy="2463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650">
                <a:solidFill>
                  <a:srgbClr val="FFFFFA"/>
                </a:solidFill>
                <a:latin typeface="Raleway"/>
              </a:rPr>
              <a:t>FLOW EXECUTION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30870" y="4676140"/>
            <a:ext cx="2807970" cy="2832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050">
                <a:solidFill>
                  <a:srgbClr val="FFFFFA"/>
                </a:solidFill>
                <a:latin typeface="Raleway"/>
              </a:rPr>
              <a:t>MANAGEMENT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130019" y="4871720"/>
            <a:ext cx="3034030" cy="3378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700">
                <a:solidFill>
                  <a:srgbClr val="FFFFFA"/>
                </a:solidFill>
                <a:latin typeface="Raleway"/>
              </a:rPr>
              <a:t>GENERATION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30630" y="5137150"/>
            <a:ext cx="2571749" cy="2806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50">
                <a:solidFill>
                  <a:srgbClr val="FFFFFA"/>
                </a:solidFill>
                <a:latin typeface="Raleway"/>
              </a:rPr>
              <a:t>‘if / else’, ‘while’,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92720" y="5069840"/>
            <a:ext cx="3683000" cy="3746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A"/>
                </a:solidFill>
                <a:latin typeface="Raleway"/>
              </a:rPr>
              <a:t>Variables and arrays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04290" y="5613400"/>
            <a:ext cx="2424430" cy="2565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50">
                <a:solidFill>
                  <a:srgbClr val="FFFFFA"/>
                </a:solidFill>
                <a:latin typeface="Raleway"/>
              </a:rPr>
              <a:t>‘for’ statements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444230" y="5469890"/>
            <a:ext cx="2381250" cy="2908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A"/>
                </a:solidFill>
                <a:latin typeface="Raleway"/>
              </a:rPr>
              <a:t>are allocated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121130" y="5350510"/>
            <a:ext cx="3051809" cy="4432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00">
                <a:solidFill>
                  <a:srgbClr val="FFFFFA"/>
                </a:solidFill>
                <a:latin typeface="Raleway"/>
              </a:rPr>
              <a:t>Final output is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69340" y="6089650"/>
            <a:ext cx="2894330" cy="2552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50">
                <a:solidFill>
                  <a:srgbClr val="FFFFFA"/>
                </a:solidFill>
                <a:latin typeface="Raleway"/>
              </a:rPr>
              <a:t>control the flow of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29930" y="5869940"/>
            <a:ext cx="2608579" cy="3746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A"/>
                </a:solidFill>
                <a:latin typeface="Raleway"/>
              </a:rPr>
              <a:t>memory while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042390" y="5835650"/>
            <a:ext cx="3209290" cy="4483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00">
                <a:solidFill>
                  <a:srgbClr val="FFFFFA"/>
                </a:solidFill>
                <a:latin typeface="Raleway"/>
              </a:rPr>
              <a:t>generated and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59840" y="6568440"/>
            <a:ext cx="2513330" cy="2527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50">
                <a:solidFill>
                  <a:srgbClr val="FFFFFA"/>
                </a:solidFill>
                <a:latin typeface="Raleway"/>
              </a:rPr>
              <a:t>execution in the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53450" y="6269990"/>
            <a:ext cx="2261870" cy="3746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A"/>
                </a:solidFill>
                <a:latin typeface="Raleway"/>
              </a:rPr>
              <a:t>the program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893800" y="6322060"/>
            <a:ext cx="3506469" cy="4483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00">
                <a:solidFill>
                  <a:srgbClr val="FFFFFA"/>
                </a:solidFill>
                <a:latin typeface="Raleway"/>
              </a:rPr>
              <a:t>displayed to the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803640" y="6682740"/>
            <a:ext cx="1661159" cy="2781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050">
                <a:solidFill>
                  <a:srgbClr val="FFFFFA"/>
                </a:solidFill>
                <a:latin typeface="Raleway"/>
              </a:rPr>
              <a:t>executes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172690" y="6901180"/>
            <a:ext cx="948690" cy="2540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00">
                <a:solidFill>
                  <a:srgbClr val="FFFFFA"/>
                </a:solidFill>
                <a:latin typeface="Raleway"/>
              </a:rPr>
              <a:t>user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35150" y="7113270"/>
            <a:ext cx="1362710" cy="2565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50">
                <a:solidFill>
                  <a:srgbClr val="FFFFFA"/>
                </a:solidFill>
                <a:latin typeface="Raleway"/>
              </a:rPr>
              <a:t>program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08550" y="5715000"/>
            <a:ext cx="127000" cy="127000"/>
          </a:xfrm>
          <a:prstGeom prst="rect">
            <a:avLst/>
          </a:prstGeom>
        </p:spPr>
      </p:pic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889500" y="5695950"/>
            <a:ext cx="165100" cy="165100"/>
          </a:xfrm>
          <a:prstGeom prst="rect">
            <a:avLst/>
          </a:prstGeom>
        </p:spPr>
      </p:pic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096750" y="0"/>
            <a:ext cx="6191250" cy="958850"/>
          </a:xfrm>
          <a:prstGeom prst="rect">
            <a:avLst/>
          </a:prstGeom>
        </p:spPr>
      </p:pic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0"/>
            <a:ext cx="4895850" cy="34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